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388" r:id="rId3"/>
    <p:sldId id="310" r:id="rId4"/>
    <p:sldId id="312" r:id="rId5"/>
    <p:sldId id="350" r:id="rId6"/>
    <p:sldId id="262" r:id="rId7"/>
    <p:sldId id="263" r:id="rId8"/>
    <p:sldId id="269" r:id="rId9"/>
    <p:sldId id="270" r:id="rId10"/>
    <p:sldId id="275" r:id="rId11"/>
    <p:sldId id="354" r:id="rId12"/>
    <p:sldId id="355" r:id="rId13"/>
    <p:sldId id="356" r:id="rId14"/>
    <p:sldId id="357" r:id="rId15"/>
    <p:sldId id="287" r:id="rId16"/>
    <p:sldId id="286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3" r:id="rId30"/>
    <p:sldId id="304" r:id="rId31"/>
    <p:sldId id="301" r:id="rId32"/>
    <p:sldId id="327" r:id="rId33"/>
    <p:sldId id="261" r:id="rId34"/>
    <p:sldId id="320" r:id="rId35"/>
    <p:sldId id="413" r:id="rId36"/>
    <p:sldId id="257" r:id="rId37"/>
    <p:sldId id="258" r:id="rId38"/>
    <p:sldId id="259" r:id="rId39"/>
    <p:sldId id="260" r:id="rId40"/>
    <p:sldId id="389" r:id="rId41"/>
    <p:sldId id="390" r:id="rId42"/>
    <p:sldId id="391" r:id="rId43"/>
    <p:sldId id="264" r:id="rId44"/>
    <p:sldId id="265" r:id="rId45"/>
    <p:sldId id="266" r:id="rId46"/>
    <p:sldId id="267" r:id="rId47"/>
    <p:sldId id="268" r:id="rId48"/>
    <p:sldId id="392" r:id="rId49"/>
    <p:sldId id="393" r:id="rId50"/>
    <p:sldId id="271" r:id="rId51"/>
    <p:sldId id="272" r:id="rId52"/>
    <p:sldId id="273" r:id="rId53"/>
    <p:sldId id="274" r:id="rId54"/>
    <p:sldId id="394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5" r:id="rId64"/>
    <p:sldId id="395" r:id="rId65"/>
    <p:sldId id="396" r:id="rId66"/>
    <p:sldId id="397" r:id="rId67"/>
    <p:sldId id="398" r:id="rId68"/>
    <p:sldId id="399" r:id="rId69"/>
    <p:sldId id="400" r:id="rId70"/>
    <p:sldId id="401" r:id="rId71"/>
    <p:sldId id="402" r:id="rId72"/>
    <p:sldId id="403" r:id="rId73"/>
    <p:sldId id="404" r:id="rId74"/>
    <p:sldId id="405" r:id="rId75"/>
    <p:sldId id="406" r:id="rId76"/>
    <p:sldId id="407" r:id="rId77"/>
    <p:sldId id="408" r:id="rId78"/>
    <p:sldId id="300" r:id="rId79"/>
    <p:sldId id="409" r:id="rId80"/>
    <p:sldId id="302" r:id="rId81"/>
    <p:sldId id="410" r:id="rId82"/>
    <p:sldId id="306" r:id="rId83"/>
    <p:sldId id="307" r:id="rId84"/>
    <p:sldId id="308" r:id="rId85"/>
    <p:sldId id="309" r:id="rId86"/>
    <p:sldId id="411" r:id="rId87"/>
    <p:sldId id="311" r:id="rId88"/>
    <p:sldId id="412" r:id="rId89"/>
    <p:sldId id="416" r:id="rId90"/>
    <p:sldId id="417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CB48632-B856-D14A-AF65-85E9E940E5B3}">
          <p14:sldIdLst>
            <p14:sldId id="256"/>
          </p14:sldIdLst>
        </p14:section>
        <p14:section name="Semantic Game" id="{5C916D3B-5BA8-6C4B-A118-E8203C296754}">
          <p14:sldIdLst>
            <p14:sldId id="388"/>
            <p14:sldId id="310"/>
            <p14:sldId id="312"/>
            <p14:sldId id="350"/>
            <p14:sldId id="262"/>
            <p14:sldId id="263"/>
            <p14:sldId id="269"/>
            <p14:sldId id="270"/>
          </p14:sldIdLst>
        </p14:section>
        <p14:section name="Provability Game" id="{9297DF45-79FF-1448-8AFE-7BA39DC8B9D8}">
          <p14:sldIdLst>
            <p14:sldId id="275"/>
            <p14:sldId id="354"/>
            <p14:sldId id="355"/>
            <p14:sldId id="356"/>
            <p14:sldId id="357"/>
            <p14:sldId id="287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3"/>
            <p14:sldId id="304"/>
          </p14:sldIdLst>
        </p14:section>
        <p14:section name="Proofs" id="{882CB9FC-E778-BC43-B7F3-4FA0B3EDFE1E}">
          <p14:sldIdLst>
            <p14:sldId id="301"/>
          </p14:sldIdLst>
        </p14:section>
        <p14:section name="Modal Logics" id="{BA217402-B747-084D-A1F5-A70454354047}">
          <p14:sldIdLst>
            <p14:sldId id="327"/>
            <p14:sldId id="261"/>
            <p14:sldId id="320"/>
          </p14:sldIdLst>
        </p14:section>
        <p14:section name="Polarisation" id="{AC7B17B2-3025-554A-BB55-967E54905237}">
          <p14:sldIdLst>
            <p14:sldId id="413"/>
            <p14:sldId id="257"/>
            <p14:sldId id="258"/>
            <p14:sldId id="259"/>
            <p14:sldId id="260"/>
            <p14:sldId id="389"/>
            <p14:sldId id="390"/>
            <p14:sldId id="391"/>
            <p14:sldId id="264"/>
            <p14:sldId id="265"/>
            <p14:sldId id="266"/>
            <p14:sldId id="267"/>
            <p14:sldId id="268"/>
            <p14:sldId id="392"/>
            <p14:sldId id="393"/>
            <p14:sldId id="271"/>
            <p14:sldId id="272"/>
            <p14:sldId id="273"/>
            <p14:sldId id="274"/>
            <p14:sldId id="39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300"/>
            <p14:sldId id="409"/>
            <p14:sldId id="302"/>
            <p14:sldId id="410"/>
            <p14:sldId id="306"/>
            <p14:sldId id="307"/>
            <p14:sldId id="308"/>
            <p14:sldId id="309"/>
            <p14:sldId id="411"/>
            <p14:sldId id="311"/>
            <p14:sldId id="412"/>
            <p14:sldId id="416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2FA32-81AC-A542-B99E-4054546306B1}" v="8059" dt="2024-05-03T09:33:57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8"/>
    <p:restoredTop sz="90763"/>
  </p:normalViewPr>
  <p:slideViewPr>
    <p:cSldViewPr snapToGrid="0">
      <p:cViewPr varScale="1">
        <p:scale>
          <a:sx n="102" d="100"/>
          <a:sy n="102" d="100"/>
        </p:scale>
        <p:origin x="2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3F128-389B-2846-8241-5B19B9B92DD0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F732C-2C52-C549-809F-22D56EC63F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18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Unkonventionelle Struktur explizit</a:t>
            </a:r>
          </a:p>
          <a:p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unconventionally</a:t>
            </a:r>
            <a:r>
              <a:rPr lang="de-DE" dirty="0"/>
              <a:t>,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479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 hier: 22:40.</a:t>
            </a:r>
          </a:p>
          <a:p>
            <a:r>
              <a:rPr lang="de-DE" dirty="0"/>
              <a:t>Betonen: zentraler eigenständiger Beitrag zur </a:t>
            </a:r>
            <a:r>
              <a:rPr lang="de-DE" dirty="0" err="1"/>
              <a:t>Diss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140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683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70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6CAE-C55D-1859-9A45-9E3BB47C9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60ABDC2-577B-857C-DD3D-D44B90F57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2425D4-276F-A3A0-1299-1B54E5ACE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 hier: 22:40.</a:t>
            </a:r>
          </a:p>
          <a:p>
            <a:r>
              <a:rPr lang="de-DE" dirty="0"/>
              <a:t>Betonen: zentraler eigenständiger Beitrag zur </a:t>
            </a:r>
            <a:r>
              <a:rPr lang="de-DE" dirty="0" err="1"/>
              <a:t>Diss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439E44-CE37-0DA3-E79F-24644F011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85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ff1e5500f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ff1e5500f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0511719c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0511719c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0511719c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0511719c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0511719c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0511719c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ff1e5500f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ff1e5500f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11e8de3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11e8de30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Negation durch </a:t>
            </a:r>
            <a:r>
              <a:rPr lang="de-DE" dirty="0" err="1"/>
              <a:t>Role</a:t>
            </a:r>
            <a:r>
              <a:rPr lang="de-DE" dirty="0"/>
              <a:t> Switch erwähnen, aber nicht betrachtet (verbal)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779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11e8de30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11e8de30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11e8de30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11e8de30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06275b20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06275b20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06275b20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06275b20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06275b20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06275b20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ff1e5500f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ff1e5500f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ff1e5500f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ff1e5500f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11e8de30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11e8de30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11e8de30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11e8de30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071b346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071b346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Formel </a:t>
            </a:r>
            <a:r>
              <a:rPr lang="de-DE" dirty="0" err="1"/>
              <a:t>animation</a:t>
            </a:r>
            <a:r>
              <a:rPr lang="de-DE" dirty="0"/>
              <a:t> löschen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413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06275b20e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06275b20e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06275b20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06275b20e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06275b20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06275b20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6275b20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06275b20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06275b20e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06275b20e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06275b20e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06275b20e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06275b20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06275b20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06275b20e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e06275b20e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06275b20e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e06275b20e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06275b20e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06275b20e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animation</a:t>
            </a:r>
            <a:r>
              <a:rPr lang="de-DE" dirty="0"/>
              <a:t> </a:t>
            </a:r>
            <a:r>
              <a:rPr lang="de-DE" dirty="0" err="1"/>
              <a:t>formel</a:t>
            </a:r>
            <a:r>
              <a:rPr lang="de-DE" dirty="0"/>
              <a:t> löschen (auch nächste </a:t>
            </a:r>
            <a:r>
              <a:rPr lang="de-DE" dirty="0" err="1"/>
              <a:t>Slides</a:t>
            </a:r>
            <a:r>
              <a:rPr lang="de-DE" dirty="0"/>
              <a:t>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131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ff1e5500f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ff1e5500f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e0aacf17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e0aacf17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0aacf17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0aacf17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e0aacf174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e0aacf174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0aacf174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e0aacf174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0aacf174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0aacf174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0aacf174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0aacf174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0aacf174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e0aacf174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ff1e5500f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cff1e5500f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06275b20e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e06275b20e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falsche Formel</a:t>
            </a:r>
          </a:p>
          <a:p>
            <a:r>
              <a:rPr lang="de-DE" dirty="0"/>
              <a:t>dicke Striche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1140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ff1e5500f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cff1e5500f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09797e8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e09797e8d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06275b20e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e06275b20e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e06275b20e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e06275b20e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06275b20e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06275b20e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e06275b20e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e06275b20e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e06275b20e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e06275b20e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06275b20e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e06275b20e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06275b20e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e06275b20e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cff1e5500f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cff1e5500f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theorem</a:t>
            </a:r>
            <a:r>
              <a:rPr lang="de-DE" dirty="0"/>
              <a:t> box?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6484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cff1e5500f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cff1e5500f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d071b346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d071b346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d071b3469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d071b3469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d071b346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d071b3469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071b3469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d071b3469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071b34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d071b3469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cff1e5500f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cff1e5500f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Selbe Font in der Überschrift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37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Überschriften Größe gleich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562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Start: 15min.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F732C-2C52-C549-809F-22D56EC63F2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7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24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26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415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588342"/>
            <a:ext cx="745763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97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41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96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2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1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2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47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C8849C-49D9-4D21-8E4B-9CAA8A131617}" type="datetimeFigureOut">
              <a:rPr lang="de-DE" smtClean="0"/>
              <a:t>05.12.24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5CCE4D-A244-4903-AF5E-0C08E0CBBC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64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1.png"/><Relationship Id="rId13" Type="http://schemas.openxmlformats.org/officeDocument/2006/relationships/image" Target="../media/image2210.png"/><Relationship Id="rId18" Type="http://schemas.openxmlformats.org/officeDocument/2006/relationships/image" Target="../media/image43.png"/><Relationship Id="rId3" Type="http://schemas.openxmlformats.org/officeDocument/2006/relationships/image" Target="../media/image1211.png"/><Relationship Id="rId7" Type="http://schemas.openxmlformats.org/officeDocument/2006/relationships/image" Target="../media/image3011.png"/><Relationship Id="rId12" Type="http://schemas.openxmlformats.org/officeDocument/2006/relationships/image" Target="../media/image3410.png"/><Relationship Id="rId17" Type="http://schemas.openxmlformats.org/officeDocument/2006/relationships/image" Target="../media/image42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1.png"/><Relationship Id="rId11" Type="http://schemas.openxmlformats.org/officeDocument/2006/relationships/image" Target="../media/image330.png"/><Relationship Id="rId5" Type="http://schemas.openxmlformats.org/officeDocument/2006/relationships/image" Target="../media/image1411.png"/><Relationship Id="rId15" Type="http://schemas.openxmlformats.org/officeDocument/2006/relationships/image" Target="../media/image40.png"/><Relationship Id="rId10" Type="http://schemas.openxmlformats.org/officeDocument/2006/relationships/image" Target="../media/image3310.png"/><Relationship Id="rId19" Type="http://schemas.openxmlformats.org/officeDocument/2006/relationships/image" Target="../media/image44.png"/><Relationship Id="rId4" Type="http://schemas.openxmlformats.org/officeDocument/2006/relationships/image" Target="../media/image1310.png"/><Relationship Id="rId9" Type="http://schemas.openxmlformats.org/officeDocument/2006/relationships/image" Target="../media/image3211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0.png"/><Relationship Id="rId18" Type="http://schemas.openxmlformats.org/officeDocument/2006/relationships/image" Target="../media/image54.png"/><Relationship Id="rId26" Type="http://schemas.openxmlformats.org/officeDocument/2006/relationships/image" Target="../media/image530.png"/><Relationship Id="rId39" Type="http://schemas.openxmlformats.org/officeDocument/2006/relationships/image" Target="../media/image67.png"/><Relationship Id="rId21" Type="http://schemas.openxmlformats.org/officeDocument/2006/relationships/image" Target="../media/image480.png"/><Relationship Id="rId34" Type="http://schemas.openxmlformats.org/officeDocument/2006/relationships/image" Target="../media/image600.png"/><Relationship Id="rId42" Type="http://schemas.openxmlformats.org/officeDocument/2006/relationships/image" Target="../media/image69.png"/><Relationship Id="rId47" Type="http://schemas.openxmlformats.org/officeDocument/2006/relationships/image" Target="../media/image71.png"/><Relationship Id="rId50" Type="http://schemas.openxmlformats.org/officeDocument/2006/relationships/image" Target="../media/image74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6" Type="http://schemas.openxmlformats.org/officeDocument/2006/relationships/image" Target="../media/image430.png"/><Relationship Id="rId29" Type="http://schemas.openxmlformats.org/officeDocument/2006/relationships/image" Target="../media/image60.png"/><Relationship Id="rId11" Type="http://schemas.openxmlformats.org/officeDocument/2006/relationships/image" Target="../media/image51.png"/><Relationship Id="rId24" Type="http://schemas.openxmlformats.org/officeDocument/2006/relationships/image" Target="../media/image510.png"/><Relationship Id="rId32" Type="http://schemas.openxmlformats.org/officeDocument/2006/relationships/image" Target="../media/image63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680.png"/><Relationship Id="rId53" Type="http://schemas.openxmlformats.org/officeDocument/2006/relationships/image" Target="../media/image76.png"/><Relationship Id="rId5" Type="http://schemas.openxmlformats.org/officeDocument/2006/relationships/image" Target="../media/image1411.png"/><Relationship Id="rId10" Type="http://schemas.openxmlformats.org/officeDocument/2006/relationships/image" Target="../media/image3910.png"/><Relationship Id="rId19" Type="http://schemas.openxmlformats.org/officeDocument/2006/relationships/image" Target="../media/image55.png"/><Relationship Id="rId31" Type="http://schemas.openxmlformats.org/officeDocument/2006/relationships/image" Target="../media/image62.png"/><Relationship Id="rId44" Type="http://schemas.openxmlformats.org/officeDocument/2006/relationships/image" Target="../media/image670.png"/><Relationship Id="rId52" Type="http://schemas.openxmlformats.org/officeDocument/2006/relationships/image" Target="../media/image75.png"/><Relationship Id="rId4" Type="http://schemas.openxmlformats.org/officeDocument/2006/relationships/image" Target="../media/image1310.png"/><Relationship Id="rId9" Type="http://schemas.openxmlformats.org/officeDocument/2006/relationships/image" Target="../media/image50.png"/><Relationship Id="rId14" Type="http://schemas.openxmlformats.org/officeDocument/2006/relationships/image" Target="../media/image417.png"/><Relationship Id="rId22" Type="http://schemas.openxmlformats.org/officeDocument/2006/relationships/image" Target="../media/image57.png"/><Relationship Id="rId27" Type="http://schemas.openxmlformats.org/officeDocument/2006/relationships/image" Target="../media/image540.png"/><Relationship Id="rId30" Type="http://schemas.openxmlformats.org/officeDocument/2006/relationships/image" Target="../media/image61.png"/><Relationship Id="rId35" Type="http://schemas.openxmlformats.org/officeDocument/2006/relationships/image" Target="../media/image610.png"/><Relationship Id="rId43" Type="http://schemas.openxmlformats.org/officeDocument/2006/relationships/image" Target="../media/image70.png"/><Relationship Id="rId48" Type="http://schemas.openxmlformats.org/officeDocument/2006/relationships/image" Target="../media/image72.png"/><Relationship Id="rId8" Type="http://schemas.openxmlformats.org/officeDocument/2006/relationships/image" Target="../media/image49.png"/><Relationship Id="rId51" Type="http://schemas.openxmlformats.org/officeDocument/2006/relationships/image" Target="../media/image730.png"/><Relationship Id="rId12" Type="http://schemas.openxmlformats.org/officeDocument/2006/relationships/image" Target="../media/image52.png"/><Relationship Id="rId17" Type="http://schemas.openxmlformats.org/officeDocument/2006/relationships/image" Target="../media/image53.png"/><Relationship Id="rId25" Type="http://schemas.openxmlformats.org/officeDocument/2006/relationships/image" Target="../media/image520.png"/><Relationship Id="rId33" Type="http://schemas.openxmlformats.org/officeDocument/2006/relationships/image" Target="../media/image64.png"/><Relationship Id="rId38" Type="http://schemas.openxmlformats.org/officeDocument/2006/relationships/image" Target="../media/image66.png"/><Relationship Id="rId46" Type="http://schemas.openxmlformats.org/officeDocument/2006/relationships/image" Target="../media/image690.png"/><Relationship Id="rId20" Type="http://schemas.openxmlformats.org/officeDocument/2006/relationships/image" Target="../media/image56.png"/><Relationship Id="rId41" Type="http://schemas.openxmlformats.org/officeDocument/2006/relationships/image" Target="../media/image640.png"/><Relationship Id="rId54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5" Type="http://schemas.openxmlformats.org/officeDocument/2006/relationships/image" Target="../media/image420.png"/><Relationship Id="rId23" Type="http://schemas.openxmlformats.org/officeDocument/2006/relationships/image" Target="../media/image58.png"/><Relationship Id="rId28" Type="http://schemas.openxmlformats.org/officeDocument/2006/relationships/image" Target="../media/image59.png"/><Relationship Id="rId36" Type="http://schemas.openxmlformats.org/officeDocument/2006/relationships/image" Target="../media/image620.png"/><Relationship Id="rId4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77.png"/><Relationship Id="rId18" Type="http://schemas.openxmlformats.org/officeDocument/2006/relationships/image" Target="../media/image84.png"/><Relationship Id="rId26" Type="http://schemas.openxmlformats.org/officeDocument/2006/relationships/image" Target="../media/image88.png"/><Relationship Id="rId3" Type="http://schemas.openxmlformats.org/officeDocument/2006/relationships/image" Target="../media/image78.png"/><Relationship Id="rId21" Type="http://schemas.openxmlformats.org/officeDocument/2006/relationships/image" Target="../media/image85.png"/><Relationship Id="rId7" Type="http://schemas.openxmlformats.org/officeDocument/2006/relationships/image" Target="../media/image49.png"/><Relationship Id="rId12" Type="http://schemas.openxmlformats.org/officeDocument/2006/relationships/image" Target="../media/image81.png"/><Relationship Id="rId17" Type="http://schemas.openxmlformats.org/officeDocument/2006/relationships/image" Target="../media/image83.png"/><Relationship Id="rId25" Type="http://schemas.openxmlformats.org/officeDocument/2006/relationships/image" Target="../media/image87.png"/><Relationship Id="rId2" Type="http://schemas.openxmlformats.org/officeDocument/2006/relationships/image" Target="../media/image46.png"/><Relationship Id="rId16" Type="http://schemas.openxmlformats.org/officeDocument/2006/relationships/image" Target="../media/image82.png"/><Relationship Id="rId20" Type="http://schemas.openxmlformats.org/officeDocument/2006/relationships/image" Target="../media/image64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24" Type="http://schemas.openxmlformats.org/officeDocument/2006/relationships/image" Target="../media/image67.png"/><Relationship Id="rId5" Type="http://schemas.openxmlformats.org/officeDocument/2006/relationships/image" Target="../media/image47.png"/><Relationship Id="rId15" Type="http://schemas.openxmlformats.org/officeDocument/2006/relationships/image" Target="../media/image53.png"/><Relationship Id="rId23" Type="http://schemas.openxmlformats.org/officeDocument/2006/relationships/image" Target="../media/image66.png"/><Relationship Id="rId28" Type="http://schemas.openxmlformats.org/officeDocument/2006/relationships/image" Target="../media/image72.png"/><Relationship Id="rId10" Type="http://schemas.openxmlformats.org/officeDocument/2006/relationships/image" Target="../media/image51.png"/><Relationship Id="rId19" Type="http://schemas.openxmlformats.org/officeDocument/2006/relationships/image" Target="../media/image63.png"/><Relationship Id="rId4" Type="http://schemas.openxmlformats.org/officeDocument/2006/relationships/image" Target="../media/image79.png"/><Relationship Id="rId9" Type="http://schemas.openxmlformats.org/officeDocument/2006/relationships/image" Target="../media/image3910.png"/><Relationship Id="rId14" Type="http://schemas.openxmlformats.org/officeDocument/2006/relationships/image" Target="../media/image80.png"/><Relationship Id="rId22" Type="http://schemas.openxmlformats.org/officeDocument/2006/relationships/image" Target="../media/image86.png"/><Relationship Id="rId27" Type="http://schemas.openxmlformats.org/officeDocument/2006/relationships/image" Target="../media/image89.png"/><Relationship Id="rId30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4.png"/><Relationship Id="rId26" Type="http://schemas.openxmlformats.org/officeDocument/2006/relationships/image" Target="../media/image88.png"/><Relationship Id="rId3" Type="http://schemas.openxmlformats.org/officeDocument/2006/relationships/image" Target="../media/image78.png"/><Relationship Id="rId21" Type="http://schemas.openxmlformats.org/officeDocument/2006/relationships/image" Target="../media/image85.png"/><Relationship Id="rId34" Type="http://schemas.openxmlformats.org/officeDocument/2006/relationships/image" Target="../media/image101.png"/><Relationship Id="rId7" Type="http://schemas.openxmlformats.org/officeDocument/2006/relationships/image" Target="../media/image49.png"/><Relationship Id="rId12" Type="http://schemas.openxmlformats.org/officeDocument/2006/relationships/image" Target="../media/image81.png"/><Relationship Id="rId17" Type="http://schemas.openxmlformats.org/officeDocument/2006/relationships/image" Target="../media/image83.png"/><Relationship Id="rId25" Type="http://schemas.openxmlformats.org/officeDocument/2006/relationships/image" Target="../media/image87.png"/><Relationship Id="rId33" Type="http://schemas.openxmlformats.org/officeDocument/2006/relationships/image" Target="../media/image100.png"/><Relationship Id="rId2" Type="http://schemas.openxmlformats.org/officeDocument/2006/relationships/image" Target="../media/image46.png"/><Relationship Id="rId16" Type="http://schemas.openxmlformats.org/officeDocument/2006/relationships/image" Target="../media/image82.png"/><Relationship Id="rId20" Type="http://schemas.openxmlformats.org/officeDocument/2006/relationships/image" Target="../media/image93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24" Type="http://schemas.openxmlformats.org/officeDocument/2006/relationships/image" Target="../media/image95.png"/><Relationship Id="rId32" Type="http://schemas.openxmlformats.org/officeDocument/2006/relationships/image" Target="../media/image99.png"/><Relationship Id="rId5" Type="http://schemas.openxmlformats.org/officeDocument/2006/relationships/image" Target="../media/image47.png"/><Relationship Id="rId15" Type="http://schemas.openxmlformats.org/officeDocument/2006/relationships/image" Target="../media/image91.png"/><Relationship Id="rId23" Type="http://schemas.openxmlformats.org/officeDocument/2006/relationships/image" Target="../media/image94.png"/><Relationship Id="rId28" Type="http://schemas.openxmlformats.org/officeDocument/2006/relationships/image" Target="../media/image96.png"/><Relationship Id="rId10" Type="http://schemas.openxmlformats.org/officeDocument/2006/relationships/image" Target="../media/image51.png"/><Relationship Id="rId19" Type="http://schemas.openxmlformats.org/officeDocument/2006/relationships/image" Target="../media/image92.png"/><Relationship Id="rId31" Type="http://schemas.openxmlformats.org/officeDocument/2006/relationships/image" Target="../media/image98.png"/><Relationship Id="rId4" Type="http://schemas.openxmlformats.org/officeDocument/2006/relationships/image" Target="../media/image79.png"/><Relationship Id="rId9" Type="http://schemas.openxmlformats.org/officeDocument/2006/relationships/image" Target="../media/image3910.png"/><Relationship Id="rId14" Type="http://schemas.openxmlformats.org/officeDocument/2006/relationships/image" Target="../media/image80.png"/><Relationship Id="rId22" Type="http://schemas.openxmlformats.org/officeDocument/2006/relationships/image" Target="../media/image86.png"/><Relationship Id="rId27" Type="http://schemas.openxmlformats.org/officeDocument/2006/relationships/image" Target="../media/image89.png"/><Relationship Id="rId30" Type="http://schemas.openxmlformats.org/officeDocument/2006/relationships/image" Target="../media/image90.png"/><Relationship Id="rId8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image" Target="../media/image2910.png"/><Relationship Id="rId7" Type="http://schemas.openxmlformats.org/officeDocument/2006/relationships/image" Target="../media/image960.png"/><Relationship Id="rId2" Type="http://schemas.openxmlformats.org/officeDocument/2006/relationships/image" Target="../media/image2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1.png"/><Relationship Id="rId5" Type="http://schemas.openxmlformats.org/officeDocument/2006/relationships/image" Target="../media/image3110.png"/><Relationship Id="rId4" Type="http://schemas.openxmlformats.org/officeDocument/2006/relationships/image" Target="../media/image1110.png"/><Relationship Id="rId9" Type="http://schemas.openxmlformats.org/officeDocument/2006/relationships/image" Target="../media/image3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2910.png"/><Relationship Id="rId7" Type="http://schemas.openxmlformats.org/officeDocument/2006/relationships/image" Target="../media/image960.png"/><Relationship Id="rId2" Type="http://schemas.openxmlformats.org/officeDocument/2006/relationships/image" Target="../media/image2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10" Type="http://schemas.openxmlformats.org/officeDocument/2006/relationships/image" Target="../media/image360.png"/><Relationship Id="rId4" Type="http://schemas.openxmlformats.org/officeDocument/2006/relationships/image" Target="../media/image980.png"/><Relationship Id="rId9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3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26" Type="http://schemas.openxmlformats.org/officeDocument/2006/relationships/image" Target="../media/image176.png"/><Relationship Id="rId21" Type="http://schemas.openxmlformats.org/officeDocument/2006/relationships/image" Target="../media/image158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7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9.png"/><Relationship Id="rId20" Type="http://schemas.openxmlformats.org/officeDocument/2006/relationships/image" Target="../media/image157.png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image" Target="../media/image174.png"/><Relationship Id="rId15" Type="http://schemas.openxmlformats.org/officeDocument/2006/relationships/image" Target="../media/image168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3.png"/><Relationship Id="rId19" Type="http://schemas.openxmlformats.org/officeDocument/2006/relationships/image" Target="../media/image156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56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71.png"/><Relationship Id="rId17" Type="http://schemas.openxmlformats.org/officeDocument/2006/relationships/image" Target="../media/image17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70.png"/><Relationship Id="rId5" Type="http://schemas.openxmlformats.org/officeDocument/2006/relationships/image" Target="../media/image161.png"/><Relationship Id="rId15" Type="http://schemas.openxmlformats.org/officeDocument/2006/relationships/image" Target="../media/image158.png"/><Relationship Id="rId23" Type="http://schemas.openxmlformats.org/officeDocument/2006/relationships/image" Target="../media/image179.png"/><Relationship Id="rId10" Type="http://schemas.openxmlformats.org/officeDocument/2006/relationships/image" Target="../media/image167.png"/><Relationship Id="rId19" Type="http://schemas.openxmlformats.org/officeDocument/2006/relationships/image" Target="../media/image175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57.png"/><Relationship Id="rId22" Type="http://schemas.openxmlformats.org/officeDocument/2006/relationships/image" Target="../media/image1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33.png"/><Relationship Id="rId4" Type="http://schemas.openxmlformats.org/officeDocument/2006/relationships/image" Target="../media/image1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33.png"/><Relationship Id="rId4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2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0.png"/><Relationship Id="rId5" Type="http://schemas.openxmlformats.org/officeDocument/2006/relationships/image" Target="../media/image151.png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7.png"/><Relationship Id="rId4" Type="http://schemas.openxmlformats.org/officeDocument/2006/relationships/image" Target="../media/image1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image" Target="../media/image1810.png"/><Relationship Id="rId18" Type="http://schemas.openxmlformats.org/officeDocument/2006/relationships/image" Target="../media/image21.png"/><Relationship Id="rId3" Type="http://schemas.openxmlformats.org/officeDocument/2006/relationships/image" Target="../media/image910.png"/><Relationship Id="rId21" Type="http://schemas.openxmlformats.org/officeDocument/2006/relationships/image" Target="../media/image24.png"/><Relationship Id="rId7" Type="http://schemas.openxmlformats.org/officeDocument/2006/relationships/image" Target="../media/image13.png"/><Relationship Id="rId12" Type="http://schemas.openxmlformats.org/officeDocument/2006/relationships/image" Target="../media/image10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1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image" Target="../media/image9.png"/><Relationship Id="rId5" Type="http://schemas.openxmlformats.org/officeDocument/2006/relationships/image" Target="../media/image1110.png"/><Relationship Id="rId15" Type="http://schemas.openxmlformats.org/officeDocument/2006/relationships/image" Target="../media/image13.svg"/><Relationship Id="rId23" Type="http://schemas.openxmlformats.org/officeDocument/2006/relationships/image" Target="../media/image26.png"/><Relationship Id="rId10" Type="http://schemas.openxmlformats.org/officeDocument/2006/relationships/image" Target="../media/image1610.png"/><Relationship Id="rId19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1510.png"/><Relationship Id="rId14" Type="http://schemas.openxmlformats.org/officeDocument/2006/relationships/image" Target="../media/image12.png"/><Relationship Id="rId22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8" Type="http://schemas.openxmlformats.org/officeDocument/2006/relationships/image" Target="../media/image3110.png"/><Relationship Id="rId26" Type="http://schemas.openxmlformats.org/officeDocument/2006/relationships/image" Target="../media/image26.png"/><Relationship Id="rId3" Type="http://schemas.openxmlformats.org/officeDocument/2006/relationships/image" Target="../media/image27.png"/><Relationship Id="rId21" Type="http://schemas.openxmlformats.org/officeDocument/2006/relationships/image" Target="../media/image21.png"/><Relationship Id="rId7" Type="http://schemas.openxmlformats.org/officeDocument/2006/relationships/image" Target="../media/image31.png"/><Relationship Id="rId17" Type="http://schemas.openxmlformats.org/officeDocument/2006/relationships/image" Target="../media/image3010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10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24.png"/><Relationship Id="rId5" Type="http://schemas.openxmlformats.org/officeDocument/2006/relationships/image" Target="../media/image29.png"/><Relationship Id="rId15" Type="http://schemas.openxmlformats.org/officeDocument/2006/relationships/image" Target="../media/image2910.png"/><Relationship Id="rId23" Type="http://schemas.openxmlformats.org/officeDocument/2006/relationships/image" Target="../media/image23.png"/><Relationship Id="rId10" Type="http://schemas.openxmlformats.org/officeDocument/2006/relationships/image" Target="../media/image34.png"/><Relationship Id="rId19" Type="http://schemas.openxmlformats.org/officeDocument/2006/relationships/image" Target="../media/image321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810.png"/><Relationship Id="rId22" Type="http://schemas.openxmlformats.org/officeDocument/2006/relationships/image" Target="../media/image22.png"/><Relationship Id="rId27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0.png"/><Relationship Id="rId13" Type="http://schemas.openxmlformats.org/officeDocument/2006/relationships/image" Target="../media/image23.png"/><Relationship Id="rId18" Type="http://schemas.openxmlformats.org/officeDocument/2006/relationships/image" Target="../media/image33.png"/><Relationship Id="rId3" Type="http://schemas.openxmlformats.org/officeDocument/2006/relationships/image" Target="../media/image2810.png"/><Relationship Id="rId21" Type="http://schemas.openxmlformats.org/officeDocument/2006/relationships/image" Target="../media/image36.png"/><Relationship Id="rId7" Type="http://schemas.openxmlformats.org/officeDocument/2006/relationships/image" Target="../media/image3110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0.png"/><Relationship Id="rId11" Type="http://schemas.openxmlformats.org/officeDocument/2006/relationships/image" Target="../media/image21.png"/><Relationship Id="rId5" Type="http://schemas.openxmlformats.org/officeDocument/2006/relationships/image" Target="../media/image1110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34.png"/><Relationship Id="rId4" Type="http://schemas.openxmlformats.org/officeDocument/2006/relationships/image" Target="../media/image2910.png"/><Relationship Id="rId1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0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810.png"/><Relationship Id="rId7" Type="http://schemas.openxmlformats.org/officeDocument/2006/relationships/image" Target="../media/image3110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0.png"/><Relationship Id="rId11" Type="http://schemas.openxmlformats.org/officeDocument/2006/relationships/image" Target="../media/image37.png"/><Relationship Id="rId5" Type="http://schemas.openxmlformats.org/officeDocument/2006/relationships/image" Target="../media/image1110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36.png"/><Relationship Id="rId4" Type="http://schemas.openxmlformats.org/officeDocument/2006/relationships/image" Target="../media/image2910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983311-E59F-22DD-3916-547E661D8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883" y="4821767"/>
            <a:ext cx="4136319" cy="11737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effectLst/>
              </a:rPr>
              <a:t>Playing with modalities Part I: </a:t>
            </a:r>
            <a:br>
              <a:rPr lang="en-US" sz="2400" dirty="0">
                <a:solidFill>
                  <a:schemeClr val="bg1"/>
                </a:solidFill>
                <a:effectLst/>
              </a:rPr>
            </a:br>
            <a:r>
              <a:rPr lang="en-US" sz="2400" b="1" dirty="0">
                <a:solidFill>
                  <a:schemeClr val="bg1"/>
                </a:solidFill>
                <a:effectLst/>
              </a:rPr>
              <a:t>Reasoning About Group Polarization</a:t>
            </a:r>
            <a:endParaRPr lang="en-US" sz="2400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Picture 5" descr="Cut out paper people holding hands and a saw&#10;&#10;Description automatically generated">
            <a:extLst>
              <a:ext uri="{FF2B5EF4-FFF2-40B4-BE49-F238E27FC236}">
                <a16:creationId xmlns:a16="http://schemas.microsoft.com/office/drawing/2014/main" id="{3FA9911C-A73B-B838-10FE-1C91E47A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86" b="18139"/>
          <a:stretch/>
        </p:blipFill>
        <p:spPr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Untertitel 2">
            <a:extLst>
              <a:ext uri="{FF2B5EF4-FFF2-40B4-BE49-F238E27FC236}">
                <a16:creationId xmlns:a16="http://schemas.microsoft.com/office/drawing/2014/main" id="{775962A9-294A-0833-4A91-99620CCD3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2084" y="4683981"/>
            <a:ext cx="4269581" cy="1173700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Robert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effectLst/>
              </a:rPr>
              <a:t>Freiman</a:t>
            </a:r>
            <a:endParaRPr lang="en-US" sz="200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Carlos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effectLst/>
              </a:rPr>
              <a:t>Olarte</a:t>
            </a:r>
            <a:endParaRPr lang="en-US" sz="200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Elaine Pimentel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Chris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Fe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effectLst/>
              </a:rPr>
              <a:t>rmüller</a:t>
            </a:r>
            <a:endParaRPr lang="en-US" sz="200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0EB2BA09-342A-8663-5BDB-A3C822EC1A26}"/>
              </a:ext>
            </a:extLst>
          </p:cNvPr>
          <p:cNvSpPr txBox="1">
            <a:spLocks/>
          </p:cNvSpPr>
          <p:nvPr/>
        </p:nvSpPr>
        <p:spPr>
          <a:xfrm rot="16200000">
            <a:off x="8516762" y="441830"/>
            <a:ext cx="1254435" cy="242755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sz="800" dirty="0"/>
              <a:t>📷 Tanner Mardis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24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ogic Games For 5 Year Olds – Chelsea International Education">
            <a:extLst>
              <a:ext uri="{FF2B5EF4-FFF2-40B4-BE49-F238E27FC236}">
                <a16:creationId xmlns:a16="http://schemas.microsoft.com/office/drawing/2014/main" id="{06453D7A-8616-A591-606C-5AFE20B0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"/>
          <a:stretch/>
        </p:blipFill>
        <p:spPr bwMode="auto">
          <a:xfrm>
            <a:off x="20" y="10"/>
            <a:ext cx="9143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8762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8" y="3296010"/>
            <a:ext cx="9143592" cy="2849976"/>
            <a:chOff x="476" y="-3923157"/>
            <a:chExt cx="10667524" cy="2493729"/>
          </a:xfrm>
        </p:grpSpPr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95A3F9D6-36E6-085F-4622-EE55010F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49" y="1120676"/>
            <a:ext cx="5266135" cy="2308324"/>
          </a:xfrm>
        </p:spPr>
        <p:txBody>
          <a:bodyPr>
            <a:normAutofit/>
          </a:bodyPr>
          <a:lstStyle/>
          <a:p>
            <a:pPr algn="l"/>
            <a:r>
              <a:rPr lang="de-DE" sz="3900">
                <a:solidFill>
                  <a:srgbClr val="FFFFFF"/>
                </a:solidFill>
              </a:rPr>
              <a:t>From </a:t>
            </a:r>
            <a:br>
              <a:rPr lang="de-DE" sz="3900">
                <a:solidFill>
                  <a:srgbClr val="FFFFFF"/>
                </a:solidFill>
              </a:rPr>
            </a:br>
            <a:r>
              <a:rPr lang="de-DE" sz="3900">
                <a:solidFill>
                  <a:srgbClr val="FFFFFF"/>
                </a:solidFill>
              </a:rPr>
              <a:t>Semantic Games </a:t>
            </a:r>
            <a:br>
              <a:rPr lang="de-DE" sz="3900">
                <a:solidFill>
                  <a:srgbClr val="FFFFFF"/>
                </a:solidFill>
              </a:rPr>
            </a:br>
            <a:r>
              <a:rPr lang="de-DE" sz="3900">
                <a:solidFill>
                  <a:srgbClr val="FFFFFF"/>
                </a:solidFill>
              </a:rPr>
              <a:t>to </a:t>
            </a:r>
            <a:br>
              <a:rPr lang="de-DE" sz="3900">
                <a:solidFill>
                  <a:srgbClr val="FFFFFF"/>
                </a:solidFill>
              </a:rPr>
            </a:br>
            <a:r>
              <a:rPr lang="de-DE" sz="3900">
                <a:solidFill>
                  <a:srgbClr val="FFFFFF"/>
                </a:solidFill>
              </a:rPr>
              <a:t>Provability Games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ECB5EE-6377-D685-437E-94B36633C51A}"/>
              </a:ext>
            </a:extLst>
          </p:cNvPr>
          <p:cNvSpPr txBox="1"/>
          <p:nvPr/>
        </p:nvSpPr>
        <p:spPr>
          <a:xfrm>
            <a:off x="234190" y="4750263"/>
            <a:ext cx="3945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1500" b="1" dirty="0">
                <a:solidFill>
                  <a:schemeClr val="bg1"/>
                </a:solidFill>
              </a:rPr>
              <a:t>Can P </a:t>
            </a:r>
            <a:r>
              <a:rPr lang="de-DE" sz="1500" b="1" dirty="0" err="1">
                <a:solidFill>
                  <a:schemeClr val="bg1"/>
                </a:solidFill>
              </a:rPr>
              <a:t>play</a:t>
            </a:r>
            <a:r>
              <a:rPr lang="de-DE" sz="1500" b="1" dirty="0">
                <a:solidFill>
                  <a:schemeClr val="bg1"/>
                </a:solidFill>
              </a:rPr>
              <a:t> </a:t>
            </a:r>
            <a:r>
              <a:rPr lang="de-DE" sz="1500" b="1" dirty="0" err="1">
                <a:solidFill>
                  <a:schemeClr val="bg1"/>
                </a:solidFill>
              </a:rPr>
              <a:t>the</a:t>
            </a:r>
            <a:r>
              <a:rPr lang="de-DE" sz="1500" b="1" dirty="0">
                <a:solidFill>
                  <a:schemeClr val="bg1"/>
                </a:solidFill>
              </a:rPr>
              <a:t> game such </a:t>
            </a:r>
            <a:r>
              <a:rPr lang="de-DE" sz="1500" b="1" dirty="0" err="1">
                <a:solidFill>
                  <a:schemeClr val="bg1"/>
                </a:solidFill>
              </a:rPr>
              <a:t>that</a:t>
            </a:r>
            <a:r>
              <a:rPr lang="de-DE" sz="1500" b="1" dirty="0">
                <a:solidFill>
                  <a:schemeClr val="bg1"/>
                </a:solidFill>
              </a:rPr>
              <a:t> </a:t>
            </a:r>
            <a:r>
              <a:rPr lang="de-DE" sz="1500" b="1" dirty="0" err="1">
                <a:solidFill>
                  <a:schemeClr val="bg1"/>
                </a:solidFill>
              </a:rPr>
              <a:t>she</a:t>
            </a:r>
            <a:r>
              <a:rPr lang="de-DE" sz="1500" b="1" dirty="0">
                <a:solidFill>
                  <a:schemeClr val="bg1"/>
                </a:solidFill>
              </a:rPr>
              <a:t> </a:t>
            </a:r>
            <a:r>
              <a:rPr lang="de-DE" sz="1500" b="1" dirty="0" err="1">
                <a:solidFill>
                  <a:schemeClr val="bg1"/>
                </a:solidFill>
              </a:rPr>
              <a:t>wins</a:t>
            </a:r>
            <a:r>
              <a:rPr lang="de-DE" sz="1500" b="1" dirty="0">
                <a:solidFill>
                  <a:schemeClr val="bg1"/>
                </a:solidFill>
              </a:rPr>
              <a:t> in </a:t>
            </a:r>
            <a:br>
              <a:rPr lang="de-DE" sz="1500" b="1" dirty="0">
                <a:solidFill>
                  <a:schemeClr val="bg1"/>
                </a:solidFill>
              </a:rPr>
            </a:br>
            <a:r>
              <a:rPr lang="de-DE" sz="1500" b="1" u="sng" dirty="0" err="1">
                <a:solidFill>
                  <a:schemeClr val="bg1"/>
                </a:solidFill>
              </a:rPr>
              <a:t>every</a:t>
            </a:r>
            <a:r>
              <a:rPr lang="de-DE" sz="1500" b="1" u="sng" dirty="0">
                <a:solidFill>
                  <a:schemeClr val="bg1"/>
                </a:solidFill>
              </a:rPr>
              <a:t> </a:t>
            </a:r>
            <a:r>
              <a:rPr lang="de-DE" sz="1500" b="1" u="sng" dirty="0" err="1">
                <a:solidFill>
                  <a:schemeClr val="bg1"/>
                </a:solidFill>
              </a:rPr>
              <a:t>model</a:t>
            </a:r>
            <a:r>
              <a:rPr lang="de-DE" sz="15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1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ruppieren 748">
            <a:extLst>
              <a:ext uri="{FF2B5EF4-FFF2-40B4-BE49-F238E27FC236}">
                <a16:creationId xmlns:a16="http://schemas.microsoft.com/office/drawing/2014/main" id="{794DDA47-ADFE-926B-4E6E-8728888A998D}"/>
              </a:ext>
            </a:extLst>
          </p:cNvPr>
          <p:cNvGrpSpPr/>
          <p:nvPr/>
        </p:nvGrpSpPr>
        <p:grpSpPr>
          <a:xfrm>
            <a:off x="2697301" y="2169450"/>
            <a:ext cx="3748955" cy="2857664"/>
            <a:chOff x="4564492" y="2421286"/>
            <a:chExt cx="4998607" cy="3810218"/>
          </a:xfrm>
        </p:grpSpPr>
        <p:cxnSp>
          <p:nvCxnSpPr>
            <p:cNvPr id="750" name="Gerader Verbinder 749">
              <a:extLst>
                <a:ext uri="{FF2B5EF4-FFF2-40B4-BE49-F238E27FC236}">
                  <a16:creationId xmlns:a16="http://schemas.microsoft.com/office/drawing/2014/main" id="{6408A836-F77A-2455-0145-0FA0C7A475E6}"/>
                </a:ext>
              </a:extLst>
            </p:cNvPr>
            <p:cNvCxnSpPr>
              <a:cxnSpLocks/>
              <a:stCxn id="760" idx="2"/>
              <a:endCxn id="761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1" name="Gerader Verbinder 750">
              <a:extLst>
                <a:ext uri="{FF2B5EF4-FFF2-40B4-BE49-F238E27FC236}">
                  <a16:creationId xmlns:a16="http://schemas.microsoft.com/office/drawing/2014/main" id="{67FC66D1-0451-FB95-21F6-4131ADAC964A}"/>
                </a:ext>
              </a:extLst>
            </p:cNvPr>
            <p:cNvCxnSpPr>
              <a:cxnSpLocks/>
              <a:stCxn id="760" idx="2"/>
              <a:endCxn id="762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2" name="Gerader Verbinder 751">
              <a:extLst>
                <a:ext uri="{FF2B5EF4-FFF2-40B4-BE49-F238E27FC236}">
                  <a16:creationId xmlns:a16="http://schemas.microsoft.com/office/drawing/2014/main" id="{3E2F3EA3-37C5-FF05-12BC-A0A26A8B305D}"/>
                </a:ext>
              </a:extLst>
            </p:cNvPr>
            <p:cNvCxnSpPr>
              <a:cxnSpLocks/>
              <a:stCxn id="761" idx="2"/>
              <a:endCxn id="763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3" name="Gerader Verbinder 752">
              <a:extLst>
                <a:ext uri="{FF2B5EF4-FFF2-40B4-BE49-F238E27FC236}">
                  <a16:creationId xmlns:a16="http://schemas.microsoft.com/office/drawing/2014/main" id="{AAEB1750-B85D-13C6-DA89-E90AEFA414A6}"/>
                </a:ext>
              </a:extLst>
            </p:cNvPr>
            <p:cNvCxnSpPr>
              <a:cxnSpLocks/>
              <a:stCxn id="762" idx="2"/>
              <a:endCxn id="764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4" name="Gerader Verbinder 753">
              <a:extLst>
                <a:ext uri="{FF2B5EF4-FFF2-40B4-BE49-F238E27FC236}">
                  <a16:creationId xmlns:a16="http://schemas.microsoft.com/office/drawing/2014/main" id="{AE1D8E14-BD75-E201-EA15-0AC8E1FD6B55}"/>
                </a:ext>
              </a:extLst>
            </p:cNvPr>
            <p:cNvCxnSpPr>
              <a:cxnSpLocks/>
              <a:stCxn id="762" idx="2"/>
              <a:endCxn id="770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5" name="Gerader Verbinder 754">
              <a:extLst>
                <a:ext uri="{FF2B5EF4-FFF2-40B4-BE49-F238E27FC236}">
                  <a16:creationId xmlns:a16="http://schemas.microsoft.com/office/drawing/2014/main" id="{3394DB46-2AB2-98FC-D21A-233F98BA4F80}"/>
                </a:ext>
              </a:extLst>
            </p:cNvPr>
            <p:cNvCxnSpPr>
              <a:cxnSpLocks/>
              <a:stCxn id="770" idx="2"/>
              <a:endCxn id="765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6" name="Gerader Verbinder 755">
              <a:extLst>
                <a:ext uri="{FF2B5EF4-FFF2-40B4-BE49-F238E27FC236}">
                  <a16:creationId xmlns:a16="http://schemas.microsoft.com/office/drawing/2014/main" id="{D8BDE66F-97AE-1D97-05BE-A9EB6938F6D2}"/>
                </a:ext>
              </a:extLst>
            </p:cNvPr>
            <p:cNvCxnSpPr>
              <a:cxnSpLocks/>
              <a:stCxn id="770" idx="2"/>
              <a:endCxn id="766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7" name="Gerader Verbinder 756">
              <a:extLst>
                <a:ext uri="{FF2B5EF4-FFF2-40B4-BE49-F238E27FC236}">
                  <a16:creationId xmlns:a16="http://schemas.microsoft.com/office/drawing/2014/main" id="{1EA32772-C736-0F26-40B8-A4398AF795DD}"/>
                </a:ext>
              </a:extLst>
            </p:cNvPr>
            <p:cNvCxnSpPr>
              <a:cxnSpLocks/>
              <a:stCxn id="761" idx="2"/>
              <a:endCxn id="767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8" name="Gerader Verbinder 757">
              <a:extLst>
                <a:ext uri="{FF2B5EF4-FFF2-40B4-BE49-F238E27FC236}">
                  <a16:creationId xmlns:a16="http://schemas.microsoft.com/office/drawing/2014/main" id="{E230ED7B-1A1D-A6CB-B9B1-58CF999B66F0}"/>
                </a:ext>
              </a:extLst>
            </p:cNvPr>
            <p:cNvCxnSpPr>
              <a:cxnSpLocks/>
              <a:stCxn id="767" idx="2"/>
              <a:endCxn id="768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9" name="Gerader Verbinder 758">
              <a:extLst>
                <a:ext uri="{FF2B5EF4-FFF2-40B4-BE49-F238E27FC236}">
                  <a16:creationId xmlns:a16="http://schemas.microsoft.com/office/drawing/2014/main" id="{EBDA5A59-1233-D188-C5E4-A1992913B31C}"/>
                </a:ext>
              </a:extLst>
            </p:cNvPr>
            <p:cNvCxnSpPr>
              <a:cxnSpLocks/>
              <a:stCxn id="767" idx="2"/>
              <a:endCxn id="769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0" name="Rechteck: abgerundete Ecken 759">
                  <a:extLst>
                    <a:ext uri="{FF2B5EF4-FFF2-40B4-BE49-F238E27FC236}">
                      <a16:creationId xmlns:a16="http://schemas.microsoft.com/office/drawing/2014/main" id="{CD7B2C2B-6B69-8F33-B54B-49A54FC26F45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6" name="Rechteck: abgerundete Ecken 5">
                  <a:extLst>
                    <a:ext uri="{FF2B5EF4-FFF2-40B4-BE49-F238E27FC236}">
                      <a16:creationId xmlns:a16="http://schemas.microsoft.com/office/drawing/2014/main" id="{57A7A68B-A33F-A4B0-5F06-F9A3F0E4F7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1" name="Rechteck: abgerundete Ecken 760">
                  <a:extLst>
                    <a:ext uri="{FF2B5EF4-FFF2-40B4-BE49-F238E27FC236}">
                      <a16:creationId xmlns:a16="http://schemas.microsoft.com/office/drawing/2014/main" id="{2F4B2C2A-5ACE-0307-9C4F-4AC7393FA172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2" name="Rechteck: abgerundete Ecken 761">
                  <a:extLst>
                    <a:ext uri="{FF2B5EF4-FFF2-40B4-BE49-F238E27FC236}">
                      <a16:creationId xmlns:a16="http://schemas.microsoft.com/office/drawing/2014/main" id="{67798AD6-8A41-0AD2-3E43-507BA5D3D998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3" name="Rechteck: abgerundete Ecken 762">
                  <a:extLst>
                    <a:ext uri="{FF2B5EF4-FFF2-40B4-BE49-F238E27FC236}">
                      <a16:creationId xmlns:a16="http://schemas.microsoft.com/office/drawing/2014/main" id="{87A1B11F-DAFD-F931-7796-0796CDB754E1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3" name="Rechteck: abgerundete Ecken 762">
                  <a:extLst>
                    <a:ext uri="{FF2B5EF4-FFF2-40B4-BE49-F238E27FC236}">
                      <a16:creationId xmlns:a16="http://schemas.microsoft.com/office/drawing/2014/main" id="{87A1B11F-DAFD-F931-7796-0796CDB754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4" name="Rechteck: abgerundete Ecken 763">
                  <a:extLst>
                    <a:ext uri="{FF2B5EF4-FFF2-40B4-BE49-F238E27FC236}">
                      <a16:creationId xmlns:a16="http://schemas.microsoft.com/office/drawing/2014/main" id="{0349D7DD-2EBE-4E3F-73DA-77B49911586B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4" name="Rechteck: abgerundete Ecken 763">
                  <a:extLst>
                    <a:ext uri="{FF2B5EF4-FFF2-40B4-BE49-F238E27FC236}">
                      <a16:creationId xmlns:a16="http://schemas.microsoft.com/office/drawing/2014/main" id="{0349D7DD-2EBE-4E3F-73DA-77B4991158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5" name="Rechteck: abgerundete Ecken 764">
                  <a:extLst>
                    <a:ext uri="{FF2B5EF4-FFF2-40B4-BE49-F238E27FC236}">
                      <a16:creationId xmlns:a16="http://schemas.microsoft.com/office/drawing/2014/main" id="{D3C96BD3-C74E-6E03-21A3-C601475893DF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5" name="Rechteck: abgerundete Ecken 764">
                  <a:extLst>
                    <a:ext uri="{FF2B5EF4-FFF2-40B4-BE49-F238E27FC236}">
                      <a16:creationId xmlns:a16="http://schemas.microsoft.com/office/drawing/2014/main" id="{D3C96BD3-C74E-6E03-21A3-C601475893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6" name="Rechteck: abgerundete Ecken 765">
                  <a:extLst>
                    <a:ext uri="{FF2B5EF4-FFF2-40B4-BE49-F238E27FC236}">
                      <a16:creationId xmlns:a16="http://schemas.microsoft.com/office/drawing/2014/main" id="{D18890C9-205B-BE93-F893-2D38230CB8BD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6" name="Rechteck: abgerundete Ecken 765">
                  <a:extLst>
                    <a:ext uri="{FF2B5EF4-FFF2-40B4-BE49-F238E27FC236}">
                      <a16:creationId xmlns:a16="http://schemas.microsoft.com/office/drawing/2014/main" id="{D18890C9-205B-BE93-F893-2D38230CB8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7" name="Rechteck: abgerundete Ecken 766">
                  <a:extLst>
                    <a:ext uri="{FF2B5EF4-FFF2-40B4-BE49-F238E27FC236}">
                      <a16:creationId xmlns:a16="http://schemas.microsoft.com/office/drawing/2014/main" id="{DEC65B32-3657-731A-0A8B-0730649F742D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767" name="Rechteck: abgerundete Ecken 766">
                  <a:extLst>
                    <a:ext uri="{FF2B5EF4-FFF2-40B4-BE49-F238E27FC236}">
                      <a16:creationId xmlns:a16="http://schemas.microsoft.com/office/drawing/2014/main" id="{DEC65B32-3657-731A-0A8B-0730649F74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8" name="Rechteck: abgerundete Ecken 767">
                  <a:extLst>
                    <a:ext uri="{FF2B5EF4-FFF2-40B4-BE49-F238E27FC236}">
                      <a16:creationId xmlns:a16="http://schemas.microsoft.com/office/drawing/2014/main" id="{5A60E729-4398-A3B6-A991-01D9B84E0B73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768" name="Rechteck: abgerundete Ecken 767">
                  <a:extLst>
                    <a:ext uri="{FF2B5EF4-FFF2-40B4-BE49-F238E27FC236}">
                      <a16:creationId xmlns:a16="http://schemas.microsoft.com/office/drawing/2014/main" id="{5A60E729-4398-A3B6-A991-01D9B84E0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9" name="Rechteck: abgerundete Ecken 768">
                  <a:extLst>
                    <a:ext uri="{FF2B5EF4-FFF2-40B4-BE49-F238E27FC236}">
                      <a16:creationId xmlns:a16="http://schemas.microsoft.com/office/drawing/2014/main" id="{4F22091D-E4E4-BA85-64DC-ABB985E0270B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69" name="Rechteck: abgerundete Ecken 768">
                  <a:extLst>
                    <a:ext uri="{FF2B5EF4-FFF2-40B4-BE49-F238E27FC236}">
                      <a16:creationId xmlns:a16="http://schemas.microsoft.com/office/drawing/2014/main" id="{4F22091D-E4E4-BA85-64DC-ABB985E02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0" name="Rechteck: abgerundete Ecken 769">
                  <a:extLst>
                    <a:ext uri="{FF2B5EF4-FFF2-40B4-BE49-F238E27FC236}">
                      <a16:creationId xmlns:a16="http://schemas.microsoft.com/office/drawing/2014/main" id="{583ACF11-85BB-499F-98FD-25DE616A5BD9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1" name="Gruppieren 770">
            <a:extLst>
              <a:ext uri="{FF2B5EF4-FFF2-40B4-BE49-F238E27FC236}">
                <a16:creationId xmlns:a16="http://schemas.microsoft.com/office/drawing/2014/main" id="{5545808A-9A4C-EA45-B6E6-4BA6A05D3043}"/>
              </a:ext>
            </a:extLst>
          </p:cNvPr>
          <p:cNvGrpSpPr/>
          <p:nvPr/>
        </p:nvGrpSpPr>
        <p:grpSpPr>
          <a:xfrm>
            <a:off x="2697301" y="2169450"/>
            <a:ext cx="3748955" cy="2857664"/>
            <a:chOff x="4564492" y="2421286"/>
            <a:chExt cx="4998607" cy="3810218"/>
          </a:xfrm>
        </p:grpSpPr>
        <p:cxnSp>
          <p:nvCxnSpPr>
            <p:cNvPr id="772" name="Gerader Verbinder 771">
              <a:extLst>
                <a:ext uri="{FF2B5EF4-FFF2-40B4-BE49-F238E27FC236}">
                  <a16:creationId xmlns:a16="http://schemas.microsoft.com/office/drawing/2014/main" id="{35462506-4622-88CE-A9C6-B6C8DD3887DD}"/>
                </a:ext>
              </a:extLst>
            </p:cNvPr>
            <p:cNvCxnSpPr>
              <a:cxnSpLocks/>
              <a:stCxn id="782" idx="2"/>
              <a:endCxn id="783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3" name="Gerader Verbinder 772">
              <a:extLst>
                <a:ext uri="{FF2B5EF4-FFF2-40B4-BE49-F238E27FC236}">
                  <a16:creationId xmlns:a16="http://schemas.microsoft.com/office/drawing/2014/main" id="{684B068E-717D-4C66-12B1-3C52E24EEF45}"/>
                </a:ext>
              </a:extLst>
            </p:cNvPr>
            <p:cNvCxnSpPr>
              <a:cxnSpLocks/>
              <a:stCxn id="782" idx="2"/>
              <a:endCxn id="784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4" name="Gerader Verbinder 773">
              <a:extLst>
                <a:ext uri="{FF2B5EF4-FFF2-40B4-BE49-F238E27FC236}">
                  <a16:creationId xmlns:a16="http://schemas.microsoft.com/office/drawing/2014/main" id="{8B4D0A27-B866-4F65-98B7-D76B3A8A359F}"/>
                </a:ext>
              </a:extLst>
            </p:cNvPr>
            <p:cNvCxnSpPr>
              <a:cxnSpLocks/>
              <a:stCxn id="783" idx="2"/>
              <a:endCxn id="785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5" name="Gerader Verbinder 774">
              <a:extLst>
                <a:ext uri="{FF2B5EF4-FFF2-40B4-BE49-F238E27FC236}">
                  <a16:creationId xmlns:a16="http://schemas.microsoft.com/office/drawing/2014/main" id="{91D09B6D-42D1-1639-6522-B4BB4FC0699C}"/>
                </a:ext>
              </a:extLst>
            </p:cNvPr>
            <p:cNvCxnSpPr>
              <a:cxnSpLocks/>
              <a:stCxn id="784" idx="2"/>
              <a:endCxn id="786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6" name="Gerader Verbinder 775">
              <a:extLst>
                <a:ext uri="{FF2B5EF4-FFF2-40B4-BE49-F238E27FC236}">
                  <a16:creationId xmlns:a16="http://schemas.microsoft.com/office/drawing/2014/main" id="{3E573D5A-789F-2A6A-EBE9-E7DB06298B4E}"/>
                </a:ext>
              </a:extLst>
            </p:cNvPr>
            <p:cNvCxnSpPr>
              <a:cxnSpLocks/>
              <a:stCxn id="784" idx="2"/>
              <a:endCxn id="792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7" name="Gerader Verbinder 776">
              <a:extLst>
                <a:ext uri="{FF2B5EF4-FFF2-40B4-BE49-F238E27FC236}">
                  <a16:creationId xmlns:a16="http://schemas.microsoft.com/office/drawing/2014/main" id="{DF979A49-5BFB-11B9-B6BD-FF312585BF66}"/>
                </a:ext>
              </a:extLst>
            </p:cNvPr>
            <p:cNvCxnSpPr>
              <a:cxnSpLocks/>
              <a:stCxn id="792" idx="2"/>
              <a:endCxn id="787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8" name="Gerader Verbinder 777">
              <a:extLst>
                <a:ext uri="{FF2B5EF4-FFF2-40B4-BE49-F238E27FC236}">
                  <a16:creationId xmlns:a16="http://schemas.microsoft.com/office/drawing/2014/main" id="{4BB05A42-A25B-BABC-3D54-5F2F46329B4B}"/>
                </a:ext>
              </a:extLst>
            </p:cNvPr>
            <p:cNvCxnSpPr>
              <a:cxnSpLocks/>
              <a:stCxn id="792" idx="2"/>
              <a:endCxn id="788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9" name="Gerader Verbinder 778">
              <a:extLst>
                <a:ext uri="{FF2B5EF4-FFF2-40B4-BE49-F238E27FC236}">
                  <a16:creationId xmlns:a16="http://schemas.microsoft.com/office/drawing/2014/main" id="{148D2AB0-CEE0-A526-2214-903ACD52F01D}"/>
                </a:ext>
              </a:extLst>
            </p:cNvPr>
            <p:cNvCxnSpPr>
              <a:cxnSpLocks/>
              <a:stCxn id="783" idx="2"/>
              <a:endCxn id="789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0" name="Gerader Verbinder 779">
              <a:extLst>
                <a:ext uri="{FF2B5EF4-FFF2-40B4-BE49-F238E27FC236}">
                  <a16:creationId xmlns:a16="http://schemas.microsoft.com/office/drawing/2014/main" id="{5B01A728-4D7B-2CB0-CCD0-0E8E6D9B6721}"/>
                </a:ext>
              </a:extLst>
            </p:cNvPr>
            <p:cNvCxnSpPr>
              <a:cxnSpLocks/>
              <a:stCxn id="789" idx="2"/>
              <a:endCxn id="790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1" name="Gerader Verbinder 780">
              <a:extLst>
                <a:ext uri="{FF2B5EF4-FFF2-40B4-BE49-F238E27FC236}">
                  <a16:creationId xmlns:a16="http://schemas.microsoft.com/office/drawing/2014/main" id="{E1970831-815B-E027-C744-291FCB2C492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2" name="Rechteck: abgerundete Ecken 781">
                  <a:extLst>
                    <a:ext uri="{FF2B5EF4-FFF2-40B4-BE49-F238E27FC236}">
                      <a16:creationId xmlns:a16="http://schemas.microsoft.com/office/drawing/2014/main" id="{297E3BE1-E2E5-765D-4042-94947C13AB6F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6" name="Rechteck: abgerundete Ecken 5">
                  <a:extLst>
                    <a:ext uri="{FF2B5EF4-FFF2-40B4-BE49-F238E27FC236}">
                      <a16:creationId xmlns:a16="http://schemas.microsoft.com/office/drawing/2014/main" id="{57A7A68B-A33F-A4B0-5F06-F9A3F0E4F7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3" name="Rechteck: abgerundete Ecken 782">
                  <a:extLst>
                    <a:ext uri="{FF2B5EF4-FFF2-40B4-BE49-F238E27FC236}">
                      <a16:creationId xmlns:a16="http://schemas.microsoft.com/office/drawing/2014/main" id="{42FC1229-15C4-7064-44FF-6C5138BBA78C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4" name="Rechteck: abgerundete Ecken 783">
                  <a:extLst>
                    <a:ext uri="{FF2B5EF4-FFF2-40B4-BE49-F238E27FC236}">
                      <a16:creationId xmlns:a16="http://schemas.microsoft.com/office/drawing/2014/main" id="{95F39392-A86C-FAF8-1695-5202916FAF22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5" name="Rechteck: abgerundete Ecken 784">
                  <a:extLst>
                    <a:ext uri="{FF2B5EF4-FFF2-40B4-BE49-F238E27FC236}">
                      <a16:creationId xmlns:a16="http://schemas.microsoft.com/office/drawing/2014/main" id="{D6CC26A4-68FF-9DF6-F5B5-9E1945F847A0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5" name="Rechteck: abgerundete Ecken 784">
                  <a:extLst>
                    <a:ext uri="{FF2B5EF4-FFF2-40B4-BE49-F238E27FC236}">
                      <a16:creationId xmlns:a16="http://schemas.microsoft.com/office/drawing/2014/main" id="{D6CC26A4-68FF-9DF6-F5B5-9E1945F847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6" name="Rechteck: abgerundete Ecken 785">
                  <a:extLst>
                    <a:ext uri="{FF2B5EF4-FFF2-40B4-BE49-F238E27FC236}">
                      <a16:creationId xmlns:a16="http://schemas.microsoft.com/office/drawing/2014/main" id="{AEB2DE40-605D-5C7C-A7E3-DDF9B9FB8B27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6" name="Rechteck: abgerundete Ecken 785">
                  <a:extLst>
                    <a:ext uri="{FF2B5EF4-FFF2-40B4-BE49-F238E27FC236}">
                      <a16:creationId xmlns:a16="http://schemas.microsoft.com/office/drawing/2014/main" id="{AEB2DE40-605D-5C7C-A7E3-DDF9B9FB8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7" name="Rechteck: abgerundete Ecken 786">
                  <a:extLst>
                    <a:ext uri="{FF2B5EF4-FFF2-40B4-BE49-F238E27FC236}">
                      <a16:creationId xmlns:a16="http://schemas.microsoft.com/office/drawing/2014/main" id="{B11A69CB-E008-C9A4-09DB-6D119D4F36DF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7" name="Rechteck: abgerundete Ecken 786">
                  <a:extLst>
                    <a:ext uri="{FF2B5EF4-FFF2-40B4-BE49-F238E27FC236}">
                      <a16:creationId xmlns:a16="http://schemas.microsoft.com/office/drawing/2014/main" id="{B11A69CB-E008-C9A4-09DB-6D119D4F3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8" name="Rechteck: abgerundete Ecken 787">
                  <a:extLst>
                    <a:ext uri="{FF2B5EF4-FFF2-40B4-BE49-F238E27FC236}">
                      <a16:creationId xmlns:a16="http://schemas.microsoft.com/office/drawing/2014/main" id="{D2390F74-840C-4858-5A5E-E8E247948925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88" name="Rechteck: abgerundete Ecken 787">
                  <a:extLst>
                    <a:ext uri="{FF2B5EF4-FFF2-40B4-BE49-F238E27FC236}">
                      <a16:creationId xmlns:a16="http://schemas.microsoft.com/office/drawing/2014/main" id="{D2390F74-840C-4858-5A5E-E8E247948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9" name="Rechteck: abgerundete Ecken 788">
                  <a:extLst>
                    <a:ext uri="{FF2B5EF4-FFF2-40B4-BE49-F238E27FC236}">
                      <a16:creationId xmlns:a16="http://schemas.microsoft.com/office/drawing/2014/main" id="{DE0D43D2-AC78-8CEA-9259-B78B6B168045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789" name="Rechteck: abgerundete Ecken 788">
                  <a:extLst>
                    <a:ext uri="{FF2B5EF4-FFF2-40B4-BE49-F238E27FC236}">
                      <a16:creationId xmlns:a16="http://schemas.microsoft.com/office/drawing/2014/main" id="{DE0D43D2-AC78-8CEA-9259-B78B6B1680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0" name="Rechteck: abgerundete Ecken 789">
                  <a:extLst>
                    <a:ext uri="{FF2B5EF4-FFF2-40B4-BE49-F238E27FC236}">
                      <a16:creationId xmlns:a16="http://schemas.microsoft.com/office/drawing/2014/main" id="{4AF80C30-D21B-3BEF-7BA0-5D69919137D0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790" name="Rechteck: abgerundete Ecken 789">
                  <a:extLst>
                    <a:ext uri="{FF2B5EF4-FFF2-40B4-BE49-F238E27FC236}">
                      <a16:creationId xmlns:a16="http://schemas.microsoft.com/office/drawing/2014/main" id="{4AF80C30-D21B-3BEF-7BA0-5D69919137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1" name="Rechteck: abgerundete Ecken 790">
                  <a:extLst>
                    <a:ext uri="{FF2B5EF4-FFF2-40B4-BE49-F238E27FC236}">
                      <a16:creationId xmlns:a16="http://schemas.microsoft.com/office/drawing/2014/main" id="{2D5B9ECD-011F-3316-085B-F5F0F09FE4CC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91" name="Rechteck: abgerundete Ecken 790">
                  <a:extLst>
                    <a:ext uri="{FF2B5EF4-FFF2-40B4-BE49-F238E27FC236}">
                      <a16:creationId xmlns:a16="http://schemas.microsoft.com/office/drawing/2014/main" id="{2D5B9ECD-011F-3316-085B-F5F0F09FE4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2" name="Rechteck: abgerundete Ecken 791">
                  <a:extLst>
                    <a:ext uri="{FF2B5EF4-FFF2-40B4-BE49-F238E27FC236}">
                      <a16:creationId xmlns:a16="http://schemas.microsoft.com/office/drawing/2014/main" id="{02BEC00F-66B8-0213-8063-802D9257B8A0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3" name="Gruppieren 792">
            <a:extLst>
              <a:ext uri="{FF2B5EF4-FFF2-40B4-BE49-F238E27FC236}">
                <a16:creationId xmlns:a16="http://schemas.microsoft.com/office/drawing/2014/main" id="{BD3655FC-9736-B988-586F-95FE9081872B}"/>
              </a:ext>
            </a:extLst>
          </p:cNvPr>
          <p:cNvGrpSpPr/>
          <p:nvPr/>
        </p:nvGrpSpPr>
        <p:grpSpPr>
          <a:xfrm>
            <a:off x="2697301" y="2169450"/>
            <a:ext cx="3748955" cy="2857664"/>
            <a:chOff x="4564492" y="2421286"/>
            <a:chExt cx="4998607" cy="3810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1" name="Rechteck: abgerundete Ecken 810">
                  <a:extLst>
                    <a:ext uri="{FF2B5EF4-FFF2-40B4-BE49-F238E27FC236}">
                      <a16:creationId xmlns:a16="http://schemas.microsoft.com/office/drawing/2014/main" id="{7C5267C6-8F4E-827E-4652-A5E599034590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11" name="Rechteck: abgerundete Ecken 810">
                  <a:extLst>
                    <a:ext uri="{FF2B5EF4-FFF2-40B4-BE49-F238E27FC236}">
                      <a16:creationId xmlns:a16="http://schemas.microsoft.com/office/drawing/2014/main" id="{7C5267C6-8F4E-827E-4652-A5E599034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4" name="Gerader Verbinder 793">
              <a:extLst>
                <a:ext uri="{FF2B5EF4-FFF2-40B4-BE49-F238E27FC236}">
                  <a16:creationId xmlns:a16="http://schemas.microsoft.com/office/drawing/2014/main" id="{EBDD689F-8C47-5B91-A4E2-DB3924E94336}"/>
                </a:ext>
              </a:extLst>
            </p:cNvPr>
            <p:cNvCxnSpPr>
              <a:cxnSpLocks/>
              <a:stCxn id="804" idx="2"/>
              <a:endCxn id="805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5" name="Gerader Verbinder 794">
              <a:extLst>
                <a:ext uri="{FF2B5EF4-FFF2-40B4-BE49-F238E27FC236}">
                  <a16:creationId xmlns:a16="http://schemas.microsoft.com/office/drawing/2014/main" id="{F81A4AF5-E6BF-E752-1419-D1DB1D0A76A7}"/>
                </a:ext>
              </a:extLst>
            </p:cNvPr>
            <p:cNvCxnSpPr>
              <a:cxnSpLocks/>
              <a:stCxn id="804" idx="2"/>
              <a:endCxn id="806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6" name="Gerader Verbinder 795">
              <a:extLst>
                <a:ext uri="{FF2B5EF4-FFF2-40B4-BE49-F238E27FC236}">
                  <a16:creationId xmlns:a16="http://schemas.microsoft.com/office/drawing/2014/main" id="{E83FCE3F-CD60-F7A1-00C8-A88166693615}"/>
                </a:ext>
              </a:extLst>
            </p:cNvPr>
            <p:cNvCxnSpPr>
              <a:cxnSpLocks/>
              <a:stCxn id="805" idx="2"/>
              <a:endCxn id="807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7" name="Gerader Verbinder 796">
              <a:extLst>
                <a:ext uri="{FF2B5EF4-FFF2-40B4-BE49-F238E27FC236}">
                  <a16:creationId xmlns:a16="http://schemas.microsoft.com/office/drawing/2014/main" id="{55533E31-3B26-B2B9-B1BD-131182757A88}"/>
                </a:ext>
              </a:extLst>
            </p:cNvPr>
            <p:cNvCxnSpPr>
              <a:cxnSpLocks/>
              <a:stCxn id="806" idx="2"/>
              <a:endCxn id="808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8" name="Gerader Verbinder 797">
              <a:extLst>
                <a:ext uri="{FF2B5EF4-FFF2-40B4-BE49-F238E27FC236}">
                  <a16:creationId xmlns:a16="http://schemas.microsoft.com/office/drawing/2014/main" id="{EF8BF6E0-46C8-0B3C-6EEF-99CF1E46FC00}"/>
                </a:ext>
              </a:extLst>
            </p:cNvPr>
            <p:cNvCxnSpPr>
              <a:cxnSpLocks/>
              <a:stCxn id="806" idx="2"/>
              <a:endCxn id="814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9" name="Gerader Verbinder 798">
              <a:extLst>
                <a:ext uri="{FF2B5EF4-FFF2-40B4-BE49-F238E27FC236}">
                  <a16:creationId xmlns:a16="http://schemas.microsoft.com/office/drawing/2014/main" id="{F425E69A-E687-4C25-0A76-502F3ADE7F7D}"/>
                </a:ext>
              </a:extLst>
            </p:cNvPr>
            <p:cNvCxnSpPr>
              <a:cxnSpLocks/>
              <a:stCxn id="814" idx="2"/>
              <a:endCxn id="809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0" name="Gerader Verbinder 799">
              <a:extLst>
                <a:ext uri="{FF2B5EF4-FFF2-40B4-BE49-F238E27FC236}">
                  <a16:creationId xmlns:a16="http://schemas.microsoft.com/office/drawing/2014/main" id="{7E57D564-E750-DE0D-B692-C364586AADB9}"/>
                </a:ext>
              </a:extLst>
            </p:cNvPr>
            <p:cNvCxnSpPr>
              <a:cxnSpLocks/>
              <a:stCxn id="814" idx="2"/>
              <a:endCxn id="810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1" name="Gerader Verbinder 800">
              <a:extLst>
                <a:ext uri="{FF2B5EF4-FFF2-40B4-BE49-F238E27FC236}">
                  <a16:creationId xmlns:a16="http://schemas.microsoft.com/office/drawing/2014/main" id="{822C42BC-587C-AD7D-27CE-D272865605B1}"/>
                </a:ext>
              </a:extLst>
            </p:cNvPr>
            <p:cNvCxnSpPr>
              <a:cxnSpLocks/>
              <a:stCxn id="805" idx="2"/>
              <a:endCxn id="811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2" name="Gerader Verbinder 801">
              <a:extLst>
                <a:ext uri="{FF2B5EF4-FFF2-40B4-BE49-F238E27FC236}">
                  <a16:creationId xmlns:a16="http://schemas.microsoft.com/office/drawing/2014/main" id="{6EE980EA-2F32-53C2-4EC0-AFB9A0D2BE02}"/>
                </a:ext>
              </a:extLst>
            </p:cNvPr>
            <p:cNvCxnSpPr>
              <a:cxnSpLocks/>
              <a:stCxn id="811" idx="2"/>
              <a:endCxn id="812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3" name="Gerader Verbinder 802">
              <a:extLst>
                <a:ext uri="{FF2B5EF4-FFF2-40B4-BE49-F238E27FC236}">
                  <a16:creationId xmlns:a16="http://schemas.microsoft.com/office/drawing/2014/main" id="{98B679BE-105A-2967-5186-963013E6CB46}"/>
                </a:ext>
              </a:extLst>
            </p:cNvPr>
            <p:cNvCxnSpPr>
              <a:cxnSpLocks/>
              <a:stCxn id="811" idx="2"/>
              <a:endCxn id="813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4" name="Rechteck: abgerundete Ecken 803">
                  <a:extLst>
                    <a:ext uri="{FF2B5EF4-FFF2-40B4-BE49-F238E27FC236}">
                      <a16:creationId xmlns:a16="http://schemas.microsoft.com/office/drawing/2014/main" id="{E4BF92C6-9EB4-41C1-76A3-49919B3F1244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6" name="Rechteck: abgerundete Ecken 5">
                  <a:extLst>
                    <a:ext uri="{FF2B5EF4-FFF2-40B4-BE49-F238E27FC236}">
                      <a16:creationId xmlns:a16="http://schemas.microsoft.com/office/drawing/2014/main" id="{57A7A68B-A33F-A4B0-5F06-F9A3F0E4F7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5" name="Rechteck: abgerundete Ecken 804">
                  <a:extLst>
                    <a:ext uri="{FF2B5EF4-FFF2-40B4-BE49-F238E27FC236}">
                      <a16:creationId xmlns:a16="http://schemas.microsoft.com/office/drawing/2014/main" id="{C8705F4A-4822-2465-6930-F5C7B8B7AC62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6" name="Rechteck: abgerundete Ecken 805">
                  <a:extLst>
                    <a:ext uri="{FF2B5EF4-FFF2-40B4-BE49-F238E27FC236}">
                      <a16:creationId xmlns:a16="http://schemas.microsoft.com/office/drawing/2014/main" id="{2A665C22-D393-542B-3C76-93FE47733E74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7" name="Rechteck: abgerundete Ecken 806">
                  <a:extLst>
                    <a:ext uri="{FF2B5EF4-FFF2-40B4-BE49-F238E27FC236}">
                      <a16:creationId xmlns:a16="http://schemas.microsoft.com/office/drawing/2014/main" id="{5F6237AA-548B-DE63-730F-3E6357C41450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7" name="Rechteck: abgerundete Ecken 806">
                  <a:extLst>
                    <a:ext uri="{FF2B5EF4-FFF2-40B4-BE49-F238E27FC236}">
                      <a16:creationId xmlns:a16="http://schemas.microsoft.com/office/drawing/2014/main" id="{5F6237AA-548B-DE63-730F-3E6357C414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8" name="Rechteck: abgerundete Ecken 807">
                  <a:extLst>
                    <a:ext uri="{FF2B5EF4-FFF2-40B4-BE49-F238E27FC236}">
                      <a16:creationId xmlns:a16="http://schemas.microsoft.com/office/drawing/2014/main" id="{786609F9-F79E-8B5F-D6F1-F0E0D422B156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8" name="Rechteck: abgerundete Ecken 807">
                  <a:extLst>
                    <a:ext uri="{FF2B5EF4-FFF2-40B4-BE49-F238E27FC236}">
                      <a16:creationId xmlns:a16="http://schemas.microsoft.com/office/drawing/2014/main" id="{786609F9-F79E-8B5F-D6F1-F0E0D422B1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9" name="Rechteck: abgerundete Ecken 808">
                  <a:extLst>
                    <a:ext uri="{FF2B5EF4-FFF2-40B4-BE49-F238E27FC236}">
                      <a16:creationId xmlns:a16="http://schemas.microsoft.com/office/drawing/2014/main" id="{78EB33F2-5AA3-C0BA-73A0-DA121CAA3E09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9" name="Rechteck: abgerundete Ecken 808">
                  <a:extLst>
                    <a:ext uri="{FF2B5EF4-FFF2-40B4-BE49-F238E27FC236}">
                      <a16:creationId xmlns:a16="http://schemas.microsoft.com/office/drawing/2014/main" id="{78EB33F2-5AA3-C0BA-73A0-DA121CAA3E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0" name="Rechteck: abgerundete Ecken 809">
                  <a:extLst>
                    <a:ext uri="{FF2B5EF4-FFF2-40B4-BE49-F238E27FC236}">
                      <a16:creationId xmlns:a16="http://schemas.microsoft.com/office/drawing/2014/main" id="{78F69AFB-00F6-A5DD-DC82-CC21C7312BBC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10" name="Rechteck: abgerundete Ecken 809">
                  <a:extLst>
                    <a:ext uri="{FF2B5EF4-FFF2-40B4-BE49-F238E27FC236}">
                      <a16:creationId xmlns:a16="http://schemas.microsoft.com/office/drawing/2014/main" id="{78F69AFB-00F6-A5DD-DC82-CC21C7312B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2" name="Rechteck: abgerundete Ecken 811">
                  <a:extLst>
                    <a:ext uri="{FF2B5EF4-FFF2-40B4-BE49-F238E27FC236}">
                      <a16:creationId xmlns:a16="http://schemas.microsoft.com/office/drawing/2014/main" id="{CEB1A0A1-6C77-9B5A-4C94-9FE28CC064F4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812" name="Rechteck: abgerundete Ecken 811">
                  <a:extLst>
                    <a:ext uri="{FF2B5EF4-FFF2-40B4-BE49-F238E27FC236}">
                      <a16:creationId xmlns:a16="http://schemas.microsoft.com/office/drawing/2014/main" id="{CEB1A0A1-6C77-9B5A-4C94-9FE28CC064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3" name="Rechteck: abgerundete Ecken 812">
                  <a:extLst>
                    <a:ext uri="{FF2B5EF4-FFF2-40B4-BE49-F238E27FC236}">
                      <a16:creationId xmlns:a16="http://schemas.microsoft.com/office/drawing/2014/main" id="{4B1EA3D8-FE64-0D7C-63D3-E3821596C598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13" name="Rechteck: abgerundete Ecken 812">
                  <a:extLst>
                    <a:ext uri="{FF2B5EF4-FFF2-40B4-BE49-F238E27FC236}">
                      <a16:creationId xmlns:a16="http://schemas.microsoft.com/office/drawing/2014/main" id="{4B1EA3D8-FE64-0D7C-63D3-E3821596C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4" name="Rechteck: abgerundete Ecken 813">
                  <a:extLst>
                    <a:ext uri="{FF2B5EF4-FFF2-40B4-BE49-F238E27FC236}">
                      <a16:creationId xmlns:a16="http://schemas.microsoft.com/office/drawing/2014/main" id="{B26737D3-85E6-71B2-6486-32FCE232A9E1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7" name="Gruppieren 836">
            <a:extLst>
              <a:ext uri="{FF2B5EF4-FFF2-40B4-BE49-F238E27FC236}">
                <a16:creationId xmlns:a16="http://schemas.microsoft.com/office/drawing/2014/main" id="{6122D604-E759-9F80-8B6A-95D6551A5279}"/>
              </a:ext>
            </a:extLst>
          </p:cNvPr>
          <p:cNvGrpSpPr/>
          <p:nvPr/>
        </p:nvGrpSpPr>
        <p:grpSpPr>
          <a:xfrm>
            <a:off x="2697301" y="2169450"/>
            <a:ext cx="3748955" cy="2857664"/>
            <a:chOff x="4564492" y="2421286"/>
            <a:chExt cx="4998607" cy="3810218"/>
          </a:xfrm>
        </p:grpSpPr>
        <p:cxnSp>
          <p:nvCxnSpPr>
            <p:cNvPr id="838" name="Gerader Verbinder 837">
              <a:extLst>
                <a:ext uri="{FF2B5EF4-FFF2-40B4-BE49-F238E27FC236}">
                  <a16:creationId xmlns:a16="http://schemas.microsoft.com/office/drawing/2014/main" id="{BF39DFF0-A527-DC5E-8500-78A99CB675DF}"/>
                </a:ext>
              </a:extLst>
            </p:cNvPr>
            <p:cNvCxnSpPr>
              <a:cxnSpLocks/>
              <a:stCxn id="848" idx="2"/>
              <a:endCxn id="849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9" name="Gerader Verbinder 838">
              <a:extLst>
                <a:ext uri="{FF2B5EF4-FFF2-40B4-BE49-F238E27FC236}">
                  <a16:creationId xmlns:a16="http://schemas.microsoft.com/office/drawing/2014/main" id="{A6A508CB-58AB-566A-171C-396F434782A7}"/>
                </a:ext>
              </a:extLst>
            </p:cNvPr>
            <p:cNvCxnSpPr>
              <a:cxnSpLocks/>
              <a:stCxn id="848" idx="2"/>
              <a:endCxn id="850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0" name="Gerader Verbinder 839">
              <a:extLst>
                <a:ext uri="{FF2B5EF4-FFF2-40B4-BE49-F238E27FC236}">
                  <a16:creationId xmlns:a16="http://schemas.microsoft.com/office/drawing/2014/main" id="{4F0ADD43-5F10-B596-4F3F-FE1D3D2873AA}"/>
                </a:ext>
              </a:extLst>
            </p:cNvPr>
            <p:cNvCxnSpPr>
              <a:cxnSpLocks/>
              <a:stCxn id="849" idx="2"/>
              <a:endCxn id="851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1" name="Gerader Verbinder 840">
              <a:extLst>
                <a:ext uri="{FF2B5EF4-FFF2-40B4-BE49-F238E27FC236}">
                  <a16:creationId xmlns:a16="http://schemas.microsoft.com/office/drawing/2014/main" id="{6FE7CB2F-1046-0529-65F3-8AA92B75CE3E}"/>
                </a:ext>
              </a:extLst>
            </p:cNvPr>
            <p:cNvCxnSpPr>
              <a:cxnSpLocks/>
              <a:stCxn id="850" idx="2"/>
              <a:endCxn id="852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2" name="Gerader Verbinder 841">
              <a:extLst>
                <a:ext uri="{FF2B5EF4-FFF2-40B4-BE49-F238E27FC236}">
                  <a16:creationId xmlns:a16="http://schemas.microsoft.com/office/drawing/2014/main" id="{4B8D4C91-404B-2DC5-CB65-0F5DFA11BB9E}"/>
                </a:ext>
              </a:extLst>
            </p:cNvPr>
            <p:cNvCxnSpPr>
              <a:cxnSpLocks/>
              <a:stCxn id="850" idx="2"/>
              <a:endCxn id="858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3" name="Gerader Verbinder 842">
              <a:extLst>
                <a:ext uri="{FF2B5EF4-FFF2-40B4-BE49-F238E27FC236}">
                  <a16:creationId xmlns:a16="http://schemas.microsoft.com/office/drawing/2014/main" id="{8FCB7B07-5DA2-30BB-8CA6-28609B3A715D}"/>
                </a:ext>
              </a:extLst>
            </p:cNvPr>
            <p:cNvCxnSpPr>
              <a:cxnSpLocks/>
              <a:stCxn id="858" idx="2"/>
              <a:endCxn id="853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4" name="Gerader Verbinder 843">
              <a:extLst>
                <a:ext uri="{FF2B5EF4-FFF2-40B4-BE49-F238E27FC236}">
                  <a16:creationId xmlns:a16="http://schemas.microsoft.com/office/drawing/2014/main" id="{312079E5-2E43-AFC8-BFAC-DEEE07DB301E}"/>
                </a:ext>
              </a:extLst>
            </p:cNvPr>
            <p:cNvCxnSpPr>
              <a:cxnSpLocks/>
              <a:stCxn id="858" idx="2"/>
              <a:endCxn id="854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5" name="Gerader Verbinder 844">
              <a:extLst>
                <a:ext uri="{FF2B5EF4-FFF2-40B4-BE49-F238E27FC236}">
                  <a16:creationId xmlns:a16="http://schemas.microsoft.com/office/drawing/2014/main" id="{1F8559C3-8F4A-8A71-F14C-93A8502AD4C3}"/>
                </a:ext>
              </a:extLst>
            </p:cNvPr>
            <p:cNvCxnSpPr>
              <a:cxnSpLocks/>
              <a:stCxn id="849" idx="2"/>
              <a:endCxn id="855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6" name="Gerader Verbinder 845">
              <a:extLst>
                <a:ext uri="{FF2B5EF4-FFF2-40B4-BE49-F238E27FC236}">
                  <a16:creationId xmlns:a16="http://schemas.microsoft.com/office/drawing/2014/main" id="{9CEBCBC1-AAFF-51A1-B9C3-2F7485DE4048}"/>
                </a:ext>
              </a:extLst>
            </p:cNvPr>
            <p:cNvCxnSpPr>
              <a:cxnSpLocks/>
              <a:stCxn id="855" idx="2"/>
              <a:endCxn id="856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7" name="Gerader Verbinder 846">
              <a:extLst>
                <a:ext uri="{FF2B5EF4-FFF2-40B4-BE49-F238E27FC236}">
                  <a16:creationId xmlns:a16="http://schemas.microsoft.com/office/drawing/2014/main" id="{1E79BAE5-33BE-DE5C-CE46-05514C19C710}"/>
                </a:ext>
              </a:extLst>
            </p:cNvPr>
            <p:cNvCxnSpPr>
              <a:cxnSpLocks/>
              <a:stCxn id="855" idx="2"/>
              <a:endCxn id="857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8" name="Rechteck: abgerundete Ecken 847">
                  <a:extLst>
                    <a:ext uri="{FF2B5EF4-FFF2-40B4-BE49-F238E27FC236}">
                      <a16:creationId xmlns:a16="http://schemas.microsoft.com/office/drawing/2014/main" id="{2FD5330C-40D3-1943-11C2-66FFB0FA38BD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6" name="Rechteck: abgerundete Ecken 5">
                  <a:extLst>
                    <a:ext uri="{FF2B5EF4-FFF2-40B4-BE49-F238E27FC236}">
                      <a16:creationId xmlns:a16="http://schemas.microsoft.com/office/drawing/2014/main" id="{57A7A68B-A33F-A4B0-5F06-F9A3F0E4F7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9" name="Rechteck: abgerundete Ecken 848">
                  <a:extLst>
                    <a:ext uri="{FF2B5EF4-FFF2-40B4-BE49-F238E27FC236}">
                      <a16:creationId xmlns:a16="http://schemas.microsoft.com/office/drawing/2014/main" id="{D0AD8869-0412-8F86-93DE-7CA67E8240AF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0" name="Rechteck: abgerundete Ecken 849">
                  <a:extLst>
                    <a:ext uri="{FF2B5EF4-FFF2-40B4-BE49-F238E27FC236}">
                      <a16:creationId xmlns:a16="http://schemas.microsoft.com/office/drawing/2014/main" id="{EBAB59D0-4925-DEC1-77C0-E23D0CA87A9A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1" name="Rechteck: abgerundete Ecken 850">
                  <a:extLst>
                    <a:ext uri="{FF2B5EF4-FFF2-40B4-BE49-F238E27FC236}">
                      <a16:creationId xmlns:a16="http://schemas.microsoft.com/office/drawing/2014/main" id="{72FEFC50-3FCC-28C4-3AE6-42A20DB9EC95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51" name="Rechteck: abgerundete Ecken 850">
                  <a:extLst>
                    <a:ext uri="{FF2B5EF4-FFF2-40B4-BE49-F238E27FC236}">
                      <a16:creationId xmlns:a16="http://schemas.microsoft.com/office/drawing/2014/main" id="{72FEFC50-3FCC-28C4-3AE6-42A20DB9EC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2" name="Rechteck: abgerundete Ecken 851">
                  <a:extLst>
                    <a:ext uri="{FF2B5EF4-FFF2-40B4-BE49-F238E27FC236}">
                      <a16:creationId xmlns:a16="http://schemas.microsoft.com/office/drawing/2014/main" id="{3D5B47A9-207F-2A14-2C42-8BC0F28C9872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52" name="Rechteck: abgerundete Ecken 851">
                  <a:extLst>
                    <a:ext uri="{FF2B5EF4-FFF2-40B4-BE49-F238E27FC236}">
                      <a16:creationId xmlns:a16="http://schemas.microsoft.com/office/drawing/2014/main" id="{3D5B47A9-207F-2A14-2C42-8BC0F28C9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3" name="Rechteck: abgerundete Ecken 852">
                  <a:extLst>
                    <a:ext uri="{FF2B5EF4-FFF2-40B4-BE49-F238E27FC236}">
                      <a16:creationId xmlns:a16="http://schemas.microsoft.com/office/drawing/2014/main" id="{D258816A-D858-9D2A-6BE3-E52DF7B2D3D1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53" name="Rechteck: abgerundete Ecken 852">
                  <a:extLst>
                    <a:ext uri="{FF2B5EF4-FFF2-40B4-BE49-F238E27FC236}">
                      <a16:creationId xmlns:a16="http://schemas.microsoft.com/office/drawing/2014/main" id="{D258816A-D858-9D2A-6BE3-E52DF7B2D3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4" name="Rechteck: abgerundete Ecken 853">
                  <a:extLst>
                    <a:ext uri="{FF2B5EF4-FFF2-40B4-BE49-F238E27FC236}">
                      <a16:creationId xmlns:a16="http://schemas.microsoft.com/office/drawing/2014/main" id="{1942C536-1C83-B001-9EB3-1D2B1D74E928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54" name="Rechteck: abgerundete Ecken 853">
                  <a:extLst>
                    <a:ext uri="{FF2B5EF4-FFF2-40B4-BE49-F238E27FC236}">
                      <a16:creationId xmlns:a16="http://schemas.microsoft.com/office/drawing/2014/main" id="{1942C536-1C83-B001-9EB3-1D2B1D74E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5" name="Rechteck: abgerundete Ecken 854">
                  <a:extLst>
                    <a:ext uri="{FF2B5EF4-FFF2-40B4-BE49-F238E27FC236}">
                      <a16:creationId xmlns:a16="http://schemas.microsoft.com/office/drawing/2014/main" id="{1B3C2F24-C92A-D295-99ED-156302CC68DB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55" name="Rechteck: abgerundete Ecken 854">
                  <a:extLst>
                    <a:ext uri="{FF2B5EF4-FFF2-40B4-BE49-F238E27FC236}">
                      <a16:creationId xmlns:a16="http://schemas.microsoft.com/office/drawing/2014/main" id="{1B3C2F24-C92A-D295-99ED-156302CC68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6" name="Rechteck: abgerundete Ecken 855">
                  <a:extLst>
                    <a:ext uri="{FF2B5EF4-FFF2-40B4-BE49-F238E27FC236}">
                      <a16:creationId xmlns:a16="http://schemas.microsoft.com/office/drawing/2014/main" id="{7584343F-D26B-1C82-6758-F1E4719D4A68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856" name="Rechteck: abgerundete Ecken 855">
                  <a:extLst>
                    <a:ext uri="{FF2B5EF4-FFF2-40B4-BE49-F238E27FC236}">
                      <a16:creationId xmlns:a16="http://schemas.microsoft.com/office/drawing/2014/main" id="{7584343F-D26B-1C82-6758-F1E4719D4A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7" name="Rechteck: abgerundete Ecken 856">
                  <a:extLst>
                    <a:ext uri="{FF2B5EF4-FFF2-40B4-BE49-F238E27FC236}">
                      <a16:creationId xmlns:a16="http://schemas.microsoft.com/office/drawing/2014/main" id="{47084890-3780-1292-088F-EBE382827CC2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57" name="Rechteck: abgerundete Ecken 856">
                  <a:extLst>
                    <a:ext uri="{FF2B5EF4-FFF2-40B4-BE49-F238E27FC236}">
                      <a16:creationId xmlns:a16="http://schemas.microsoft.com/office/drawing/2014/main" id="{47084890-3780-1292-088F-EBE382827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8" name="Rechteck: abgerundete Ecken 857">
                  <a:extLst>
                    <a:ext uri="{FF2B5EF4-FFF2-40B4-BE49-F238E27FC236}">
                      <a16:creationId xmlns:a16="http://schemas.microsoft.com/office/drawing/2014/main" id="{CB100241-CE8B-79C8-A861-385D6E3651BD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5" name="Gruppieren 814">
            <a:extLst>
              <a:ext uri="{FF2B5EF4-FFF2-40B4-BE49-F238E27FC236}">
                <a16:creationId xmlns:a16="http://schemas.microsoft.com/office/drawing/2014/main" id="{65E7C374-58A1-6254-E279-C585A5D46260}"/>
              </a:ext>
            </a:extLst>
          </p:cNvPr>
          <p:cNvGrpSpPr/>
          <p:nvPr/>
        </p:nvGrpSpPr>
        <p:grpSpPr>
          <a:xfrm>
            <a:off x="2697301" y="2169450"/>
            <a:ext cx="3748955" cy="2857664"/>
            <a:chOff x="4564492" y="2421286"/>
            <a:chExt cx="4998607" cy="3810218"/>
          </a:xfrm>
        </p:grpSpPr>
        <p:cxnSp>
          <p:nvCxnSpPr>
            <p:cNvPr id="816" name="Gerader Verbinder 815">
              <a:extLst>
                <a:ext uri="{FF2B5EF4-FFF2-40B4-BE49-F238E27FC236}">
                  <a16:creationId xmlns:a16="http://schemas.microsoft.com/office/drawing/2014/main" id="{AD308DC7-E73A-EF62-5C53-F25FA47A3F95}"/>
                </a:ext>
              </a:extLst>
            </p:cNvPr>
            <p:cNvCxnSpPr>
              <a:cxnSpLocks/>
              <a:stCxn id="826" idx="2"/>
              <a:endCxn id="827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7" name="Gerader Verbinder 816">
              <a:extLst>
                <a:ext uri="{FF2B5EF4-FFF2-40B4-BE49-F238E27FC236}">
                  <a16:creationId xmlns:a16="http://schemas.microsoft.com/office/drawing/2014/main" id="{1DE4C243-59A4-3808-6242-7877F8330A02}"/>
                </a:ext>
              </a:extLst>
            </p:cNvPr>
            <p:cNvCxnSpPr>
              <a:cxnSpLocks/>
              <a:stCxn id="826" idx="2"/>
              <a:endCxn id="828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8" name="Gerader Verbinder 817">
              <a:extLst>
                <a:ext uri="{FF2B5EF4-FFF2-40B4-BE49-F238E27FC236}">
                  <a16:creationId xmlns:a16="http://schemas.microsoft.com/office/drawing/2014/main" id="{309F3B14-AF15-EFB0-66A6-324BD7E2623E}"/>
                </a:ext>
              </a:extLst>
            </p:cNvPr>
            <p:cNvCxnSpPr>
              <a:cxnSpLocks/>
              <a:stCxn id="827" idx="2"/>
              <a:endCxn id="829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9" name="Gerader Verbinder 818">
              <a:extLst>
                <a:ext uri="{FF2B5EF4-FFF2-40B4-BE49-F238E27FC236}">
                  <a16:creationId xmlns:a16="http://schemas.microsoft.com/office/drawing/2014/main" id="{5DD21FC8-513A-32B5-FC7D-6305CA516810}"/>
                </a:ext>
              </a:extLst>
            </p:cNvPr>
            <p:cNvCxnSpPr>
              <a:cxnSpLocks/>
              <a:stCxn id="828" idx="2"/>
              <a:endCxn id="830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0" name="Gerader Verbinder 819">
              <a:extLst>
                <a:ext uri="{FF2B5EF4-FFF2-40B4-BE49-F238E27FC236}">
                  <a16:creationId xmlns:a16="http://schemas.microsoft.com/office/drawing/2014/main" id="{DD6B5A1C-D2DF-473A-2EFE-F5D1EB6F4B07}"/>
                </a:ext>
              </a:extLst>
            </p:cNvPr>
            <p:cNvCxnSpPr>
              <a:cxnSpLocks/>
              <a:stCxn id="828" idx="2"/>
              <a:endCxn id="836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1" name="Gerader Verbinder 820">
              <a:extLst>
                <a:ext uri="{FF2B5EF4-FFF2-40B4-BE49-F238E27FC236}">
                  <a16:creationId xmlns:a16="http://schemas.microsoft.com/office/drawing/2014/main" id="{887866CB-8CEA-BA40-ECFE-D7B49600E912}"/>
                </a:ext>
              </a:extLst>
            </p:cNvPr>
            <p:cNvCxnSpPr>
              <a:cxnSpLocks/>
              <a:stCxn id="836" idx="2"/>
              <a:endCxn id="831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2" name="Gerader Verbinder 821">
              <a:extLst>
                <a:ext uri="{FF2B5EF4-FFF2-40B4-BE49-F238E27FC236}">
                  <a16:creationId xmlns:a16="http://schemas.microsoft.com/office/drawing/2014/main" id="{7A61E20F-98F0-5A79-409E-A418CAF41406}"/>
                </a:ext>
              </a:extLst>
            </p:cNvPr>
            <p:cNvCxnSpPr>
              <a:cxnSpLocks/>
              <a:stCxn id="836" idx="2"/>
              <a:endCxn id="832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3" name="Gerader Verbinder 822">
              <a:extLst>
                <a:ext uri="{FF2B5EF4-FFF2-40B4-BE49-F238E27FC236}">
                  <a16:creationId xmlns:a16="http://schemas.microsoft.com/office/drawing/2014/main" id="{11CA7FE1-91BF-23EB-9BB4-D163A9A02EEC}"/>
                </a:ext>
              </a:extLst>
            </p:cNvPr>
            <p:cNvCxnSpPr>
              <a:cxnSpLocks/>
              <a:stCxn id="827" idx="2"/>
              <a:endCxn id="833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4" name="Gerader Verbinder 823">
              <a:extLst>
                <a:ext uri="{FF2B5EF4-FFF2-40B4-BE49-F238E27FC236}">
                  <a16:creationId xmlns:a16="http://schemas.microsoft.com/office/drawing/2014/main" id="{646893FE-1132-B35A-F76B-97167091560A}"/>
                </a:ext>
              </a:extLst>
            </p:cNvPr>
            <p:cNvCxnSpPr>
              <a:cxnSpLocks/>
              <a:stCxn id="833" idx="2"/>
              <a:endCxn id="834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5" name="Gerader Verbinder 824">
              <a:extLst>
                <a:ext uri="{FF2B5EF4-FFF2-40B4-BE49-F238E27FC236}">
                  <a16:creationId xmlns:a16="http://schemas.microsoft.com/office/drawing/2014/main" id="{C735A9EA-4DBE-32AD-634B-3E11531C5304}"/>
                </a:ext>
              </a:extLst>
            </p:cNvPr>
            <p:cNvCxnSpPr>
              <a:cxnSpLocks/>
              <a:stCxn id="833" idx="2"/>
              <a:endCxn id="835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6" name="Rechteck: abgerundete Ecken 825">
                  <a:extLst>
                    <a:ext uri="{FF2B5EF4-FFF2-40B4-BE49-F238E27FC236}">
                      <a16:creationId xmlns:a16="http://schemas.microsoft.com/office/drawing/2014/main" id="{E6143FC4-FF72-C8D4-C2AB-32207FED5EC4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826" name="Rechteck: abgerundete Ecken 825">
                  <a:extLst>
                    <a:ext uri="{FF2B5EF4-FFF2-40B4-BE49-F238E27FC236}">
                      <a16:creationId xmlns:a16="http://schemas.microsoft.com/office/drawing/2014/main" id="{E6143FC4-FF72-C8D4-C2AB-32207FED5E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7" name="Rechteck: abgerundete Ecken 826">
                  <a:extLst>
                    <a:ext uri="{FF2B5EF4-FFF2-40B4-BE49-F238E27FC236}">
                      <a16:creationId xmlns:a16="http://schemas.microsoft.com/office/drawing/2014/main" id="{8710A444-278C-8AFA-989C-9A44A2038C8D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8" name="Rechteck: abgerundete Ecken 827">
                  <a:extLst>
                    <a:ext uri="{FF2B5EF4-FFF2-40B4-BE49-F238E27FC236}">
                      <a16:creationId xmlns:a16="http://schemas.microsoft.com/office/drawing/2014/main" id="{07F16E26-91B7-66B5-AF92-5FBB2D762FF9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9" name="Rechteck: abgerundete Ecken 828">
                  <a:extLst>
                    <a:ext uri="{FF2B5EF4-FFF2-40B4-BE49-F238E27FC236}">
                      <a16:creationId xmlns:a16="http://schemas.microsoft.com/office/drawing/2014/main" id="{A52C576B-8A55-C291-E964-4702867BDB73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29" name="Rechteck: abgerundete Ecken 828">
                  <a:extLst>
                    <a:ext uri="{FF2B5EF4-FFF2-40B4-BE49-F238E27FC236}">
                      <a16:creationId xmlns:a16="http://schemas.microsoft.com/office/drawing/2014/main" id="{A52C576B-8A55-C291-E964-4702867BD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0" name="Rechteck: abgerundete Ecken 829">
                  <a:extLst>
                    <a:ext uri="{FF2B5EF4-FFF2-40B4-BE49-F238E27FC236}">
                      <a16:creationId xmlns:a16="http://schemas.microsoft.com/office/drawing/2014/main" id="{958927D7-BE78-2645-4D54-72EF7CE12333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30" name="Rechteck: abgerundete Ecken 829">
                  <a:extLst>
                    <a:ext uri="{FF2B5EF4-FFF2-40B4-BE49-F238E27FC236}">
                      <a16:creationId xmlns:a16="http://schemas.microsoft.com/office/drawing/2014/main" id="{958927D7-BE78-2645-4D54-72EF7CE123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1" name="Rechteck: abgerundete Ecken 830">
                  <a:extLst>
                    <a:ext uri="{FF2B5EF4-FFF2-40B4-BE49-F238E27FC236}">
                      <a16:creationId xmlns:a16="http://schemas.microsoft.com/office/drawing/2014/main" id="{C933FE7D-C646-493A-D483-DB293FE07289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31" name="Rechteck: abgerundete Ecken 830">
                  <a:extLst>
                    <a:ext uri="{FF2B5EF4-FFF2-40B4-BE49-F238E27FC236}">
                      <a16:creationId xmlns:a16="http://schemas.microsoft.com/office/drawing/2014/main" id="{C933FE7D-C646-493A-D483-DB293FE072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3" name="Rechteck: abgerundete Ecken 832">
                  <a:extLst>
                    <a:ext uri="{FF2B5EF4-FFF2-40B4-BE49-F238E27FC236}">
                      <a16:creationId xmlns:a16="http://schemas.microsoft.com/office/drawing/2014/main" id="{CE93D9B8-D5E8-EA8C-D799-54EA86285259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33" name="Rechteck: abgerundete Ecken 832">
                  <a:extLst>
                    <a:ext uri="{FF2B5EF4-FFF2-40B4-BE49-F238E27FC236}">
                      <a16:creationId xmlns:a16="http://schemas.microsoft.com/office/drawing/2014/main" id="{CE93D9B8-D5E8-EA8C-D799-54EA862852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2" name="Rechteck: abgerundete Ecken 831">
                  <a:extLst>
                    <a:ext uri="{FF2B5EF4-FFF2-40B4-BE49-F238E27FC236}">
                      <a16:creationId xmlns:a16="http://schemas.microsoft.com/office/drawing/2014/main" id="{6D9D548C-9DCF-EC0C-84F1-CF7B0CB87840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32" name="Rechteck: abgerundete Ecken 831">
                  <a:extLst>
                    <a:ext uri="{FF2B5EF4-FFF2-40B4-BE49-F238E27FC236}">
                      <a16:creationId xmlns:a16="http://schemas.microsoft.com/office/drawing/2014/main" id="{6D9D548C-9DCF-EC0C-84F1-CF7B0CB87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4" name="Rechteck: abgerundete Ecken 833">
                  <a:extLst>
                    <a:ext uri="{FF2B5EF4-FFF2-40B4-BE49-F238E27FC236}">
                      <a16:creationId xmlns:a16="http://schemas.microsoft.com/office/drawing/2014/main" id="{17F2F280-D856-88B2-97DE-EFE6F3880986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834" name="Rechteck: abgerundete Ecken 833">
                  <a:extLst>
                    <a:ext uri="{FF2B5EF4-FFF2-40B4-BE49-F238E27FC236}">
                      <a16:creationId xmlns:a16="http://schemas.microsoft.com/office/drawing/2014/main" id="{17F2F280-D856-88B2-97DE-EFE6F38809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5" name="Rechteck: abgerundete Ecken 834">
                  <a:extLst>
                    <a:ext uri="{FF2B5EF4-FFF2-40B4-BE49-F238E27FC236}">
                      <a16:creationId xmlns:a16="http://schemas.microsoft.com/office/drawing/2014/main" id="{E48F2ECD-8514-BF50-A7CC-A73207649680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35" name="Rechteck: abgerundete Ecken 834">
                  <a:extLst>
                    <a:ext uri="{FF2B5EF4-FFF2-40B4-BE49-F238E27FC236}">
                      <a16:creationId xmlns:a16="http://schemas.microsoft.com/office/drawing/2014/main" id="{E48F2ECD-8514-BF50-A7CC-A732076496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6" name="Rechteck: abgerundete Ecken 835">
                  <a:extLst>
                    <a:ext uri="{FF2B5EF4-FFF2-40B4-BE49-F238E27FC236}">
                      <a16:creationId xmlns:a16="http://schemas.microsoft.com/office/drawing/2014/main" id="{79702F7A-D352-05F4-4D1C-C4B652D6B9C2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B2F841E-1E44-E29F-E8F5-DC0F8B6D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Uniform </a:t>
            </a:r>
            <a:r>
              <a:rPr lang="de-DE" dirty="0" err="1"/>
              <a:t>Strategies</a:t>
            </a:r>
            <a:r>
              <a:rPr lang="de-DE" dirty="0"/>
              <a:t>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A382AF8-7BB9-B2A0-DB4C-F71687C3649C}"/>
              </a:ext>
            </a:extLst>
          </p:cNvPr>
          <p:cNvSpPr txBox="1"/>
          <p:nvPr/>
        </p:nvSpPr>
        <p:spPr>
          <a:xfrm>
            <a:off x="234190" y="1745576"/>
            <a:ext cx="1787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" b="1" dirty="0"/>
              <a:t>Can P </a:t>
            </a:r>
            <a:r>
              <a:rPr lang="de-DE" sz="1500" b="1" dirty="0" err="1"/>
              <a:t>play</a:t>
            </a:r>
            <a:r>
              <a:rPr lang="de-DE" sz="1500" b="1" dirty="0"/>
              <a:t> </a:t>
            </a:r>
            <a:r>
              <a:rPr lang="de-DE" sz="1500" b="1" dirty="0" err="1"/>
              <a:t>the</a:t>
            </a:r>
            <a:r>
              <a:rPr lang="de-DE" sz="1500" b="1" dirty="0"/>
              <a:t> game such </a:t>
            </a:r>
            <a:r>
              <a:rPr lang="de-DE" sz="1500" b="1" dirty="0" err="1"/>
              <a:t>that</a:t>
            </a:r>
            <a:r>
              <a:rPr lang="de-DE" sz="1500" b="1" dirty="0"/>
              <a:t> </a:t>
            </a:r>
            <a:r>
              <a:rPr lang="de-DE" sz="1500" b="1" dirty="0" err="1"/>
              <a:t>she</a:t>
            </a:r>
            <a:r>
              <a:rPr lang="de-DE" sz="1500" b="1" dirty="0"/>
              <a:t> </a:t>
            </a:r>
            <a:r>
              <a:rPr lang="de-DE" sz="1500" b="1" dirty="0" err="1"/>
              <a:t>wins</a:t>
            </a:r>
            <a:r>
              <a:rPr lang="de-DE" sz="1500" b="1" dirty="0"/>
              <a:t> in </a:t>
            </a:r>
            <a:br>
              <a:rPr lang="de-DE" sz="1500" b="1" dirty="0"/>
            </a:br>
            <a:r>
              <a:rPr lang="de-DE" sz="1500" b="1" u="sng" dirty="0" err="1"/>
              <a:t>every</a:t>
            </a:r>
            <a:r>
              <a:rPr lang="de-DE" sz="1500" b="1" u="sng" dirty="0"/>
              <a:t> </a:t>
            </a:r>
            <a:r>
              <a:rPr lang="de-DE" sz="1500" b="1" u="sng" dirty="0" err="1"/>
              <a:t>model</a:t>
            </a:r>
            <a:r>
              <a:rPr lang="de-DE" sz="15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115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6971123E-6E02-02D3-BD30-0CAA13FE9678}"/>
              </a:ext>
            </a:extLst>
          </p:cNvPr>
          <p:cNvGrpSpPr/>
          <p:nvPr/>
        </p:nvGrpSpPr>
        <p:grpSpPr>
          <a:xfrm>
            <a:off x="430786" y="2169450"/>
            <a:ext cx="3748955" cy="2857664"/>
            <a:chOff x="4564492" y="2421286"/>
            <a:chExt cx="4998607" cy="3810218"/>
          </a:xfrm>
        </p:grpSpPr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139AA9D8-9318-2B77-4047-BB48A5EF2A43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8F450F7D-8EF8-53A9-F817-9B998A0533F3}"/>
                </a:ext>
              </a:extLst>
            </p:cNvPr>
            <p:cNvCxnSpPr>
              <a:cxnSpLocks/>
              <a:stCxn id="408" idx="2"/>
              <a:endCxn id="410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99C845FD-49D8-94CE-5579-363556FDBE55}"/>
                </a:ext>
              </a:extLst>
            </p:cNvPr>
            <p:cNvCxnSpPr>
              <a:cxnSpLocks/>
              <a:stCxn id="409" idx="2"/>
              <a:endCxn id="411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B4FEED5B-B0E5-FC25-2F49-35BEE85EEC8D}"/>
                </a:ext>
              </a:extLst>
            </p:cNvPr>
            <p:cNvCxnSpPr>
              <a:cxnSpLocks/>
              <a:stCxn id="410" idx="2"/>
              <a:endCxn id="412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A6039047-E7FA-B163-210C-46ACC659A2C3}"/>
                </a:ext>
              </a:extLst>
            </p:cNvPr>
            <p:cNvCxnSpPr>
              <a:cxnSpLocks/>
              <a:stCxn id="410" idx="2"/>
              <a:endCxn id="418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1D11ACE-E40E-955C-CC5D-1FCA2400D8E3}"/>
                </a:ext>
              </a:extLst>
            </p:cNvPr>
            <p:cNvCxnSpPr>
              <a:cxnSpLocks/>
              <a:stCxn id="418" idx="2"/>
              <a:endCxn id="413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2C05B161-4A7A-0E12-2A6F-C2EF124C16E6}"/>
                </a:ext>
              </a:extLst>
            </p:cNvPr>
            <p:cNvCxnSpPr>
              <a:cxnSpLocks/>
              <a:stCxn id="418" idx="2"/>
              <a:endCxn id="414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38C3D14E-79B7-C6E1-6BBE-095E9BEE6137}"/>
                </a:ext>
              </a:extLst>
            </p:cNvPr>
            <p:cNvCxnSpPr>
              <a:cxnSpLocks/>
              <a:stCxn id="409" idx="2"/>
              <a:endCxn id="415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5E8BA34A-835E-6AC1-5CE6-FF3CBA546D22}"/>
                </a:ext>
              </a:extLst>
            </p:cNvPr>
            <p:cNvCxnSpPr>
              <a:cxnSpLocks/>
              <a:stCxn id="415" idx="2"/>
              <a:endCxn id="416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0299EF53-E303-4AE1-F347-EB4785EB19C4}"/>
                </a:ext>
              </a:extLst>
            </p:cNvPr>
            <p:cNvCxnSpPr>
              <a:cxnSpLocks/>
              <a:stCxn id="415" idx="2"/>
              <a:endCxn id="417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209433D-4CFA-03D7-DCB8-41F21576E58E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578ECB86-9504-8A84-90FC-BD0D076AC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40F9C95A-5334-F82A-A31E-D9B1A4FC082A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8" name="Rechteck: abgerundete Ecken 7">
                  <a:extLst>
                    <a:ext uri="{FF2B5EF4-FFF2-40B4-BE49-F238E27FC236}">
                      <a16:creationId xmlns:a16="http://schemas.microsoft.com/office/drawing/2014/main" id="{ED8EA7D8-253A-FF06-3D6C-EC85033D4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Rechteck: abgerundete Ecken 417">
                  <a:extLst>
                    <a:ext uri="{FF2B5EF4-FFF2-40B4-BE49-F238E27FC236}">
                      <a16:creationId xmlns:a16="http://schemas.microsoft.com/office/drawing/2014/main" id="{B6F8CA8E-590D-91F4-2418-B7F3720F281A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Rechteck: abgerundete Ecken 81">
                  <a:extLst>
                    <a:ext uri="{FF2B5EF4-FFF2-40B4-BE49-F238E27FC236}">
                      <a16:creationId xmlns:a16="http://schemas.microsoft.com/office/drawing/2014/main" id="{57141D28-AE9E-BEDA-E1FB-4FBC2B7E6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9" name="Gruppieren 418">
            <a:extLst>
              <a:ext uri="{FF2B5EF4-FFF2-40B4-BE49-F238E27FC236}">
                <a16:creationId xmlns:a16="http://schemas.microsoft.com/office/drawing/2014/main" id="{75AAB3B8-B261-5604-F5CE-623816170F56}"/>
              </a:ext>
            </a:extLst>
          </p:cNvPr>
          <p:cNvGrpSpPr>
            <a:grpSpLocks noChangeAspect="1"/>
          </p:cNvGrpSpPr>
          <p:nvPr/>
        </p:nvGrpSpPr>
        <p:grpSpPr>
          <a:xfrm>
            <a:off x="5500393" y="937953"/>
            <a:ext cx="1494773" cy="1139400"/>
            <a:chOff x="4564492" y="2421286"/>
            <a:chExt cx="4998607" cy="3810218"/>
          </a:xfrm>
        </p:grpSpPr>
        <p:cxnSp>
          <p:nvCxnSpPr>
            <p:cNvPr id="420" name="Gerader Verbinder 419">
              <a:extLst>
                <a:ext uri="{FF2B5EF4-FFF2-40B4-BE49-F238E27FC236}">
                  <a16:creationId xmlns:a16="http://schemas.microsoft.com/office/drawing/2014/main" id="{6AA62BC5-D5C9-E712-9122-31BA41A0D151}"/>
                </a:ext>
              </a:extLst>
            </p:cNvPr>
            <p:cNvCxnSpPr>
              <a:cxnSpLocks/>
              <a:stCxn id="430" idx="2"/>
              <a:endCxn id="431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Gerader Verbinder 420">
              <a:extLst>
                <a:ext uri="{FF2B5EF4-FFF2-40B4-BE49-F238E27FC236}">
                  <a16:creationId xmlns:a16="http://schemas.microsoft.com/office/drawing/2014/main" id="{DC3170F8-A1A3-B214-C648-4593FE10B80C}"/>
                </a:ext>
              </a:extLst>
            </p:cNvPr>
            <p:cNvCxnSpPr>
              <a:cxnSpLocks/>
              <a:stCxn id="430" idx="2"/>
              <a:endCxn id="432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Gerader Verbinder 421">
              <a:extLst>
                <a:ext uri="{FF2B5EF4-FFF2-40B4-BE49-F238E27FC236}">
                  <a16:creationId xmlns:a16="http://schemas.microsoft.com/office/drawing/2014/main" id="{3D04E1FF-1C48-4D0D-F774-1B9AC46A457D}"/>
                </a:ext>
              </a:extLst>
            </p:cNvPr>
            <p:cNvCxnSpPr>
              <a:cxnSpLocks/>
              <a:stCxn id="431" idx="2"/>
              <a:endCxn id="433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Gerader Verbinder 422">
              <a:extLst>
                <a:ext uri="{FF2B5EF4-FFF2-40B4-BE49-F238E27FC236}">
                  <a16:creationId xmlns:a16="http://schemas.microsoft.com/office/drawing/2014/main" id="{A206DDEA-2CD9-4CCC-A87E-3D52E6023EF2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4" name="Gerader Verbinder 423">
              <a:extLst>
                <a:ext uri="{FF2B5EF4-FFF2-40B4-BE49-F238E27FC236}">
                  <a16:creationId xmlns:a16="http://schemas.microsoft.com/office/drawing/2014/main" id="{24DCAF3F-CDB0-BD36-36DA-94086430DFC9}"/>
                </a:ext>
              </a:extLst>
            </p:cNvPr>
            <p:cNvCxnSpPr>
              <a:cxnSpLocks/>
              <a:stCxn id="432" idx="2"/>
              <a:endCxn id="440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Gerader Verbinder 424">
              <a:extLst>
                <a:ext uri="{FF2B5EF4-FFF2-40B4-BE49-F238E27FC236}">
                  <a16:creationId xmlns:a16="http://schemas.microsoft.com/office/drawing/2014/main" id="{323896E9-A344-61AF-5AED-3BFF6CC172D9}"/>
                </a:ext>
              </a:extLst>
            </p:cNvPr>
            <p:cNvCxnSpPr>
              <a:cxnSpLocks/>
              <a:stCxn id="440" idx="2"/>
              <a:endCxn id="435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Gerader Verbinder 425">
              <a:extLst>
                <a:ext uri="{FF2B5EF4-FFF2-40B4-BE49-F238E27FC236}">
                  <a16:creationId xmlns:a16="http://schemas.microsoft.com/office/drawing/2014/main" id="{0A5A27AF-9087-E4FC-3B41-3652F6BF0496}"/>
                </a:ext>
              </a:extLst>
            </p:cNvPr>
            <p:cNvCxnSpPr>
              <a:cxnSpLocks/>
              <a:stCxn id="440" idx="2"/>
              <a:endCxn id="436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7" name="Gerader Verbinder 426">
              <a:extLst>
                <a:ext uri="{FF2B5EF4-FFF2-40B4-BE49-F238E27FC236}">
                  <a16:creationId xmlns:a16="http://schemas.microsoft.com/office/drawing/2014/main" id="{5127F047-080F-EDDA-991A-D62A40903E7A}"/>
                </a:ext>
              </a:extLst>
            </p:cNvPr>
            <p:cNvCxnSpPr>
              <a:cxnSpLocks/>
              <a:stCxn id="431" idx="2"/>
              <a:endCxn id="437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Gerader Verbinder 427">
              <a:extLst>
                <a:ext uri="{FF2B5EF4-FFF2-40B4-BE49-F238E27FC236}">
                  <a16:creationId xmlns:a16="http://schemas.microsoft.com/office/drawing/2014/main" id="{A35B75F0-EA88-338F-9548-4DA4E934F74B}"/>
                </a:ext>
              </a:extLst>
            </p:cNvPr>
            <p:cNvCxnSpPr>
              <a:cxnSpLocks/>
              <a:stCxn id="437" idx="2"/>
              <a:endCxn id="438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9" name="Gerader Verbinder 428">
              <a:extLst>
                <a:ext uri="{FF2B5EF4-FFF2-40B4-BE49-F238E27FC236}">
                  <a16:creationId xmlns:a16="http://schemas.microsoft.com/office/drawing/2014/main" id="{6C42E319-FD45-D0F9-E1F0-117F6C8C9D83}"/>
                </a:ext>
              </a:extLst>
            </p:cNvPr>
            <p:cNvCxnSpPr>
              <a:cxnSpLocks/>
              <a:stCxn id="437" idx="2"/>
              <a:endCxn id="439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" name="Rechteck: abgerundete Ecken 429">
                  <a:extLst>
                    <a:ext uri="{FF2B5EF4-FFF2-40B4-BE49-F238E27FC236}">
                      <a16:creationId xmlns:a16="http://schemas.microsoft.com/office/drawing/2014/main" id="{475A4F89-0416-383C-121B-04B3B758D872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450"/>
                    <a:t>   </a:t>
                  </a:r>
                </a:p>
              </p:txBody>
            </p:sp>
          </mc:Choice>
          <mc:Fallback xmlns="">
            <p:sp>
              <p:nvSpPr>
                <p:cNvPr id="430" name="Rechteck: abgerundete Ecken 429">
                  <a:extLst>
                    <a:ext uri="{FF2B5EF4-FFF2-40B4-BE49-F238E27FC236}">
                      <a16:creationId xmlns:a16="http://schemas.microsoft.com/office/drawing/2014/main" id="{475A4F89-0416-383C-121B-04B3B758D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Rechteck: abgerundete Ecken 430">
                  <a:extLst>
                    <a:ext uri="{FF2B5EF4-FFF2-40B4-BE49-F238E27FC236}">
                      <a16:creationId xmlns:a16="http://schemas.microsoft.com/office/drawing/2014/main" id="{5B1CB70C-D0AA-1EA0-1E44-91B2C7B9FC6A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1" name="Rechteck: abgerundete Ecken 430">
                  <a:extLst>
                    <a:ext uri="{FF2B5EF4-FFF2-40B4-BE49-F238E27FC236}">
                      <a16:creationId xmlns:a16="http://schemas.microsoft.com/office/drawing/2014/main" id="{5B1CB70C-D0AA-1EA0-1E44-91B2C7B9FC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2" name="Rechteck: abgerundete Ecken 431">
                  <a:extLst>
                    <a:ext uri="{FF2B5EF4-FFF2-40B4-BE49-F238E27FC236}">
                      <a16:creationId xmlns:a16="http://schemas.microsoft.com/office/drawing/2014/main" id="{A627D0FC-2603-9E47-4071-3681FEDD0CF4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/>
                    <a:t> </a:t>
                  </a:r>
                </a:p>
              </p:txBody>
            </p:sp>
          </mc:Choice>
          <mc:Fallback xmlns="">
            <p:sp>
              <p:nvSpPr>
                <p:cNvPr id="432" name="Rechteck: abgerundete Ecken 431">
                  <a:extLst>
                    <a:ext uri="{FF2B5EF4-FFF2-40B4-BE49-F238E27FC236}">
                      <a16:creationId xmlns:a16="http://schemas.microsoft.com/office/drawing/2014/main" id="{A627D0FC-2603-9E47-4071-3681FEDD0C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Rechteck: abgerundete Ecken 432">
                  <a:extLst>
                    <a:ext uri="{FF2B5EF4-FFF2-40B4-BE49-F238E27FC236}">
                      <a16:creationId xmlns:a16="http://schemas.microsoft.com/office/drawing/2014/main" id="{471F872E-C9E0-3F21-B770-201CB3C37C66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33" name="Rechteck: abgerundete Ecken 432">
                  <a:extLst>
                    <a:ext uri="{FF2B5EF4-FFF2-40B4-BE49-F238E27FC236}">
                      <a16:creationId xmlns:a16="http://schemas.microsoft.com/office/drawing/2014/main" id="{471F872E-C9E0-3F21-B770-201CB3C37C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4" name="Rechteck: abgerundete Ecken 433">
                  <a:extLst>
                    <a:ext uri="{FF2B5EF4-FFF2-40B4-BE49-F238E27FC236}">
                      <a16:creationId xmlns:a16="http://schemas.microsoft.com/office/drawing/2014/main" id="{FCD88DE1-B578-DC6F-FAC0-342BF3D12D7C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4" name="Rechteck: abgerundete Ecken 433">
                  <a:extLst>
                    <a:ext uri="{FF2B5EF4-FFF2-40B4-BE49-F238E27FC236}">
                      <a16:creationId xmlns:a16="http://schemas.microsoft.com/office/drawing/2014/main" id="{FCD88DE1-B578-DC6F-FAC0-342BF3D12D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5" name="Rechteck: abgerundete Ecken 434">
                  <a:extLst>
                    <a:ext uri="{FF2B5EF4-FFF2-40B4-BE49-F238E27FC236}">
                      <a16:creationId xmlns:a16="http://schemas.microsoft.com/office/drawing/2014/main" id="{DCC13846-A94F-FFF2-1750-6CD3774B8E9D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5" name="Rechteck: abgerundete Ecken 434">
                  <a:extLst>
                    <a:ext uri="{FF2B5EF4-FFF2-40B4-BE49-F238E27FC236}">
                      <a16:creationId xmlns:a16="http://schemas.microsoft.com/office/drawing/2014/main" id="{DCC13846-A94F-FFF2-1750-6CD3774B8E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6" name="Rechteck: abgerundete Ecken 435">
                  <a:extLst>
                    <a:ext uri="{FF2B5EF4-FFF2-40B4-BE49-F238E27FC236}">
                      <a16:creationId xmlns:a16="http://schemas.microsoft.com/office/drawing/2014/main" id="{0E878914-7609-8D35-BA15-FBC9748447D8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6" name="Rechteck: abgerundete Ecken 435">
                  <a:extLst>
                    <a:ext uri="{FF2B5EF4-FFF2-40B4-BE49-F238E27FC236}">
                      <a16:creationId xmlns:a16="http://schemas.microsoft.com/office/drawing/2014/main" id="{0E878914-7609-8D35-BA15-FBC974844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7" name="Rechteck: abgerundete Ecken 436">
                  <a:extLst>
                    <a:ext uri="{FF2B5EF4-FFF2-40B4-BE49-F238E27FC236}">
                      <a16:creationId xmlns:a16="http://schemas.microsoft.com/office/drawing/2014/main" id="{7391501F-6B4D-71DE-58A4-35204E3CD397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375"/>
                    <a:t> </a:t>
                  </a:r>
                </a:p>
              </p:txBody>
            </p:sp>
          </mc:Choice>
          <mc:Fallback xmlns="">
            <p:sp>
              <p:nvSpPr>
                <p:cNvPr id="437" name="Rechteck: abgerundete Ecken 436">
                  <a:extLst>
                    <a:ext uri="{FF2B5EF4-FFF2-40B4-BE49-F238E27FC236}">
                      <a16:creationId xmlns:a16="http://schemas.microsoft.com/office/drawing/2014/main" id="{7391501F-6B4D-71DE-58A4-35204E3CD3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8" name="Rechteck: abgerundete Ecken 437">
                  <a:extLst>
                    <a:ext uri="{FF2B5EF4-FFF2-40B4-BE49-F238E27FC236}">
                      <a16:creationId xmlns:a16="http://schemas.microsoft.com/office/drawing/2014/main" id="{6EF5557A-93B0-2BA8-711E-63F2D5F4AD54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38" name="Rechteck: abgerundete Ecken 437">
                  <a:extLst>
                    <a:ext uri="{FF2B5EF4-FFF2-40B4-BE49-F238E27FC236}">
                      <a16:creationId xmlns:a16="http://schemas.microsoft.com/office/drawing/2014/main" id="{6EF5557A-93B0-2BA8-711E-63F2D5F4A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22"/>
                  <a:stretch>
                    <a:fillRect l="-7143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9" name="Rechteck: abgerundete Ecken 438">
                  <a:extLst>
                    <a:ext uri="{FF2B5EF4-FFF2-40B4-BE49-F238E27FC236}">
                      <a16:creationId xmlns:a16="http://schemas.microsoft.com/office/drawing/2014/main" id="{D3E8C831-A154-1A7B-CE4B-3C63B5A92F11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9" name="Rechteck: abgerundete Ecken 438">
                  <a:extLst>
                    <a:ext uri="{FF2B5EF4-FFF2-40B4-BE49-F238E27FC236}">
                      <a16:creationId xmlns:a16="http://schemas.microsoft.com/office/drawing/2014/main" id="{D3E8C831-A154-1A7B-CE4B-3C63B5A92F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Rechteck: abgerundete Ecken 439">
                  <a:extLst>
                    <a:ext uri="{FF2B5EF4-FFF2-40B4-BE49-F238E27FC236}">
                      <a16:creationId xmlns:a16="http://schemas.microsoft.com/office/drawing/2014/main" id="{8E1E241D-BBFD-D777-DA73-6E812BB7A0BE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375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0" name="Rechteck: abgerundete Ecken 439">
                  <a:extLst>
                    <a:ext uri="{FF2B5EF4-FFF2-40B4-BE49-F238E27FC236}">
                      <a16:creationId xmlns:a16="http://schemas.microsoft.com/office/drawing/2014/main" id="{8E1E241D-BBFD-D777-DA73-6E812BB7A0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1" name="Gruppieren 440">
            <a:extLst>
              <a:ext uri="{FF2B5EF4-FFF2-40B4-BE49-F238E27FC236}">
                <a16:creationId xmlns:a16="http://schemas.microsoft.com/office/drawing/2014/main" id="{C6B9C655-823C-9162-592F-B207AD0F94F6}"/>
              </a:ext>
            </a:extLst>
          </p:cNvPr>
          <p:cNvGrpSpPr>
            <a:grpSpLocks noChangeAspect="1"/>
          </p:cNvGrpSpPr>
          <p:nvPr/>
        </p:nvGrpSpPr>
        <p:grpSpPr>
          <a:xfrm>
            <a:off x="5506956" y="2245056"/>
            <a:ext cx="1494773" cy="1139400"/>
            <a:chOff x="4564492" y="2421286"/>
            <a:chExt cx="4998607" cy="3810218"/>
          </a:xfrm>
        </p:grpSpPr>
        <p:cxnSp>
          <p:nvCxnSpPr>
            <p:cNvPr id="442" name="Gerader Verbinder 441">
              <a:extLst>
                <a:ext uri="{FF2B5EF4-FFF2-40B4-BE49-F238E27FC236}">
                  <a16:creationId xmlns:a16="http://schemas.microsoft.com/office/drawing/2014/main" id="{35E531E5-B3C9-07A1-6082-B8738FB0BEFE}"/>
                </a:ext>
              </a:extLst>
            </p:cNvPr>
            <p:cNvCxnSpPr>
              <a:cxnSpLocks/>
              <a:stCxn id="452" idx="2"/>
              <a:endCxn id="453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3" name="Gerader Verbinder 442">
              <a:extLst>
                <a:ext uri="{FF2B5EF4-FFF2-40B4-BE49-F238E27FC236}">
                  <a16:creationId xmlns:a16="http://schemas.microsoft.com/office/drawing/2014/main" id="{6DDB3833-254A-D10C-6A29-210FFD72C710}"/>
                </a:ext>
              </a:extLst>
            </p:cNvPr>
            <p:cNvCxnSpPr>
              <a:cxnSpLocks/>
              <a:stCxn id="452" idx="2"/>
              <a:endCxn id="454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4" name="Gerader Verbinder 443">
              <a:extLst>
                <a:ext uri="{FF2B5EF4-FFF2-40B4-BE49-F238E27FC236}">
                  <a16:creationId xmlns:a16="http://schemas.microsoft.com/office/drawing/2014/main" id="{77DFB970-B19F-0D75-08B3-8C19BAC0FF95}"/>
                </a:ext>
              </a:extLst>
            </p:cNvPr>
            <p:cNvCxnSpPr>
              <a:cxnSpLocks/>
              <a:stCxn id="453" idx="2"/>
              <a:endCxn id="455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5" name="Gerader Verbinder 444">
              <a:extLst>
                <a:ext uri="{FF2B5EF4-FFF2-40B4-BE49-F238E27FC236}">
                  <a16:creationId xmlns:a16="http://schemas.microsoft.com/office/drawing/2014/main" id="{678C06B2-1AE2-C7FA-4FA6-4D682DE136A1}"/>
                </a:ext>
              </a:extLst>
            </p:cNvPr>
            <p:cNvCxnSpPr>
              <a:cxnSpLocks/>
              <a:stCxn id="454" idx="2"/>
              <a:endCxn id="456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6" name="Gerader Verbinder 445">
              <a:extLst>
                <a:ext uri="{FF2B5EF4-FFF2-40B4-BE49-F238E27FC236}">
                  <a16:creationId xmlns:a16="http://schemas.microsoft.com/office/drawing/2014/main" id="{878167C7-9BE2-026C-81A1-E74CE7129AC7}"/>
                </a:ext>
              </a:extLst>
            </p:cNvPr>
            <p:cNvCxnSpPr>
              <a:cxnSpLocks/>
              <a:stCxn id="454" idx="2"/>
              <a:endCxn id="462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7" name="Gerader Verbinder 446">
              <a:extLst>
                <a:ext uri="{FF2B5EF4-FFF2-40B4-BE49-F238E27FC236}">
                  <a16:creationId xmlns:a16="http://schemas.microsoft.com/office/drawing/2014/main" id="{FB00D82F-5139-5095-4845-E6EAFA671AA0}"/>
                </a:ext>
              </a:extLst>
            </p:cNvPr>
            <p:cNvCxnSpPr>
              <a:cxnSpLocks/>
              <a:stCxn id="462" idx="2"/>
              <a:endCxn id="457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Gerader Verbinder 447">
              <a:extLst>
                <a:ext uri="{FF2B5EF4-FFF2-40B4-BE49-F238E27FC236}">
                  <a16:creationId xmlns:a16="http://schemas.microsoft.com/office/drawing/2014/main" id="{6FB08C1C-DBEA-9CED-A42E-FDA02BBA8D60}"/>
                </a:ext>
              </a:extLst>
            </p:cNvPr>
            <p:cNvCxnSpPr>
              <a:cxnSpLocks/>
              <a:stCxn id="462" idx="2"/>
              <a:endCxn id="458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9" name="Gerader Verbinder 448">
              <a:extLst>
                <a:ext uri="{FF2B5EF4-FFF2-40B4-BE49-F238E27FC236}">
                  <a16:creationId xmlns:a16="http://schemas.microsoft.com/office/drawing/2014/main" id="{88D43BD3-F9D7-1287-14CC-7D2F437D6BD7}"/>
                </a:ext>
              </a:extLst>
            </p:cNvPr>
            <p:cNvCxnSpPr>
              <a:cxnSpLocks/>
              <a:stCxn id="453" idx="2"/>
              <a:endCxn id="459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0" name="Gerader Verbinder 449">
              <a:extLst>
                <a:ext uri="{FF2B5EF4-FFF2-40B4-BE49-F238E27FC236}">
                  <a16:creationId xmlns:a16="http://schemas.microsoft.com/office/drawing/2014/main" id="{012428CB-014E-68FE-4366-EAAB4F29D3F3}"/>
                </a:ext>
              </a:extLst>
            </p:cNvPr>
            <p:cNvCxnSpPr>
              <a:cxnSpLocks/>
              <a:stCxn id="459" idx="2"/>
              <a:endCxn id="460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1" name="Gerader Verbinder 450">
              <a:extLst>
                <a:ext uri="{FF2B5EF4-FFF2-40B4-BE49-F238E27FC236}">
                  <a16:creationId xmlns:a16="http://schemas.microsoft.com/office/drawing/2014/main" id="{E866DB30-17E2-B541-00C4-D7234D8D1016}"/>
                </a:ext>
              </a:extLst>
            </p:cNvPr>
            <p:cNvCxnSpPr>
              <a:cxnSpLocks/>
              <a:stCxn id="459" idx="2"/>
              <a:endCxn id="461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2" name="Rechteck: abgerundete Ecken 451">
                  <a:extLst>
                    <a:ext uri="{FF2B5EF4-FFF2-40B4-BE49-F238E27FC236}">
                      <a16:creationId xmlns:a16="http://schemas.microsoft.com/office/drawing/2014/main" id="{31780D56-FC3C-53EC-86E6-9264F9419DB0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450"/>
                    <a:t>   </a:t>
                  </a:r>
                </a:p>
              </p:txBody>
            </p:sp>
          </mc:Choice>
          <mc:Fallback xmlns="">
            <p:sp>
              <p:nvSpPr>
                <p:cNvPr id="452" name="Rechteck: abgerundete Ecken 451">
                  <a:extLst>
                    <a:ext uri="{FF2B5EF4-FFF2-40B4-BE49-F238E27FC236}">
                      <a16:creationId xmlns:a16="http://schemas.microsoft.com/office/drawing/2014/main" id="{31780D56-FC3C-53EC-86E6-9264F9419D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Rechteck: abgerundete Ecken 452">
                  <a:extLst>
                    <a:ext uri="{FF2B5EF4-FFF2-40B4-BE49-F238E27FC236}">
                      <a16:creationId xmlns:a16="http://schemas.microsoft.com/office/drawing/2014/main" id="{308D5F90-6DF3-5BF1-5DBF-5578A6E92F49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3" name="Rechteck: abgerundete Ecken 452">
                  <a:extLst>
                    <a:ext uri="{FF2B5EF4-FFF2-40B4-BE49-F238E27FC236}">
                      <a16:creationId xmlns:a16="http://schemas.microsoft.com/office/drawing/2014/main" id="{308D5F90-6DF3-5BF1-5DBF-5578A6E92F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" name="Rechteck: abgerundete Ecken 453">
                  <a:extLst>
                    <a:ext uri="{FF2B5EF4-FFF2-40B4-BE49-F238E27FC236}">
                      <a16:creationId xmlns:a16="http://schemas.microsoft.com/office/drawing/2014/main" id="{AB9C1728-F901-7332-CD33-BA60D4B86988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/>
                    <a:t> </a:t>
                  </a:r>
                </a:p>
              </p:txBody>
            </p:sp>
          </mc:Choice>
          <mc:Fallback xmlns="">
            <p:sp>
              <p:nvSpPr>
                <p:cNvPr id="454" name="Rechteck: abgerundete Ecken 453">
                  <a:extLst>
                    <a:ext uri="{FF2B5EF4-FFF2-40B4-BE49-F238E27FC236}">
                      <a16:creationId xmlns:a16="http://schemas.microsoft.com/office/drawing/2014/main" id="{AB9C1728-F901-7332-CD33-BA60D4B869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Rechteck: abgerundete Ecken 454">
                  <a:extLst>
                    <a:ext uri="{FF2B5EF4-FFF2-40B4-BE49-F238E27FC236}">
                      <a16:creationId xmlns:a16="http://schemas.microsoft.com/office/drawing/2014/main" id="{B47C888D-BE92-D768-3EFD-2699F81892C6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55" name="Rechteck: abgerundete Ecken 454">
                  <a:extLst>
                    <a:ext uri="{FF2B5EF4-FFF2-40B4-BE49-F238E27FC236}">
                      <a16:creationId xmlns:a16="http://schemas.microsoft.com/office/drawing/2014/main" id="{B47C888D-BE92-D768-3EFD-2699F81892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Rechteck: abgerundete Ecken 455">
                  <a:extLst>
                    <a:ext uri="{FF2B5EF4-FFF2-40B4-BE49-F238E27FC236}">
                      <a16:creationId xmlns:a16="http://schemas.microsoft.com/office/drawing/2014/main" id="{C2D8B9DB-4661-A86C-E93C-FD42E73745C8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6" name="Rechteck: abgerundete Ecken 455">
                  <a:extLst>
                    <a:ext uri="{FF2B5EF4-FFF2-40B4-BE49-F238E27FC236}">
                      <a16:creationId xmlns:a16="http://schemas.microsoft.com/office/drawing/2014/main" id="{C2D8B9DB-4661-A86C-E93C-FD42E73745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Rechteck: abgerundete Ecken 456">
                  <a:extLst>
                    <a:ext uri="{FF2B5EF4-FFF2-40B4-BE49-F238E27FC236}">
                      <a16:creationId xmlns:a16="http://schemas.microsoft.com/office/drawing/2014/main" id="{F61DC57D-05F1-7D92-6E97-10D686C479E2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7" name="Rechteck: abgerundete Ecken 456">
                  <a:extLst>
                    <a:ext uri="{FF2B5EF4-FFF2-40B4-BE49-F238E27FC236}">
                      <a16:creationId xmlns:a16="http://schemas.microsoft.com/office/drawing/2014/main" id="{F61DC57D-05F1-7D92-6E97-10D686C479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Rechteck: abgerundete Ecken 457">
                  <a:extLst>
                    <a:ext uri="{FF2B5EF4-FFF2-40B4-BE49-F238E27FC236}">
                      <a16:creationId xmlns:a16="http://schemas.microsoft.com/office/drawing/2014/main" id="{D389781A-F02C-7175-3001-E8CDFB5080DA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58" name="Rechteck: abgerundete Ecken 457">
                  <a:extLst>
                    <a:ext uri="{FF2B5EF4-FFF2-40B4-BE49-F238E27FC236}">
                      <a16:creationId xmlns:a16="http://schemas.microsoft.com/office/drawing/2014/main" id="{D389781A-F02C-7175-3001-E8CDFB508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Rechteck: abgerundete Ecken 458">
                  <a:extLst>
                    <a:ext uri="{FF2B5EF4-FFF2-40B4-BE49-F238E27FC236}">
                      <a16:creationId xmlns:a16="http://schemas.microsoft.com/office/drawing/2014/main" id="{B8178C8E-F8F2-A26C-BFB3-1E6D18BB65F9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375"/>
                    <a:t> </a:t>
                  </a:r>
                </a:p>
              </p:txBody>
            </p:sp>
          </mc:Choice>
          <mc:Fallback xmlns="">
            <p:sp>
              <p:nvSpPr>
                <p:cNvPr id="459" name="Rechteck: abgerundete Ecken 458">
                  <a:extLst>
                    <a:ext uri="{FF2B5EF4-FFF2-40B4-BE49-F238E27FC236}">
                      <a16:creationId xmlns:a16="http://schemas.microsoft.com/office/drawing/2014/main" id="{B8178C8E-F8F2-A26C-BFB3-1E6D18BB65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0" name="Rechteck: abgerundete Ecken 459">
                  <a:extLst>
                    <a:ext uri="{FF2B5EF4-FFF2-40B4-BE49-F238E27FC236}">
                      <a16:creationId xmlns:a16="http://schemas.microsoft.com/office/drawing/2014/main" id="{631E67A1-FAEB-D124-5FEE-48231E618555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60" name="Rechteck: abgerundete Ecken 459">
                  <a:extLst>
                    <a:ext uri="{FF2B5EF4-FFF2-40B4-BE49-F238E27FC236}">
                      <a16:creationId xmlns:a16="http://schemas.microsoft.com/office/drawing/2014/main" id="{631E67A1-FAEB-D124-5FEE-48231E6185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1" name="Rechteck: abgerundete Ecken 460">
                  <a:extLst>
                    <a:ext uri="{FF2B5EF4-FFF2-40B4-BE49-F238E27FC236}">
                      <a16:creationId xmlns:a16="http://schemas.microsoft.com/office/drawing/2014/main" id="{7547C0C3-946B-EF54-BE07-F6101CAD204F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1" name="Rechteck: abgerundete Ecken 460">
                  <a:extLst>
                    <a:ext uri="{FF2B5EF4-FFF2-40B4-BE49-F238E27FC236}">
                      <a16:creationId xmlns:a16="http://schemas.microsoft.com/office/drawing/2014/main" id="{7547C0C3-946B-EF54-BE07-F6101CAD20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2" name="Rechteck: abgerundete Ecken 461">
                  <a:extLst>
                    <a:ext uri="{FF2B5EF4-FFF2-40B4-BE49-F238E27FC236}">
                      <a16:creationId xmlns:a16="http://schemas.microsoft.com/office/drawing/2014/main" id="{BE59B77B-4044-7796-ED89-81F635713A4D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375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2" name="Rechteck: abgerundete Ecken 461">
                  <a:extLst>
                    <a:ext uri="{FF2B5EF4-FFF2-40B4-BE49-F238E27FC236}">
                      <a16:creationId xmlns:a16="http://schemas.microsoft.com/office/drawing/2014/main" id="{BE59B77B-4044-7796-ED89-81F635713A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3" name="Gruppieren 462">
            <a:extLst>
              <a:ext uri="{FF2B5EF4-FFF2-40B4-BE49-F238E27FC236}">
                <a16:creationId xmlns:a16="http://schemas.microsoft.com/office/drawing/2014/main" id="{1668B733-24EF-232E-8A6D-49A07F898D9D}"/>
              </a:ext>
            </a:extLst>
          </p:cNvPr>
          <p:cNvGrpSpPr>
            <a:grpSpLocks noChangeAspect="1"/>
          </p:cNvGrpSpPr>
          <p:nvPr/>
        </p:nvGrpSpPr>
        <p:grpSpPr>
          <a:xfrm>
            <a:off x="5499984" y="3535842"/>
            <a:ext cx="1494773" cy="1139400"/>
            <a:chOff x="4564492" y="2421286"/>
            <a:chExt cx="4998607" cy="3810218"/>
          </a:xfrm>
        </p:grpSpPr>
        <p:cxnSp>
          <p:nvCxnSpPr>
            <p:cNvPr id="464" name="Gerader Verbinder 463">
              <a:extLst>
                <a:ext uri="{FF2B5EF4-FFF2-40B4-BE49-F238E27FC236}">
                  <a16:creationId xmlns:a16="http://schemas.microsoft.com/office/drawing/2014/main" id="{0B2C42AE-59BD-AC9D-3064-67D256A1A742}"/>
                </a:ext>
              </a:extLst>
            </p:cNvPr>
            <p:cNvCxnSpPr>
              <a:cxnSpLocks/>
              <a:stCxn id="474" idx="2"/>
              <a:endCxn id="475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5" name="Gerader Verbinder 464">
              <a:extLst>
                <a:ext uri="{FF2B5EF4-FFF2-40B4-BE49-F238E27FC236}">
                  <a16:creationId xmlns:a16="http://schemas.microsoft.com/office/drawing/2014/main" id="{C1057C22-8492-9748-96BA-02CF5F43244F}"/>
                </a:ext>
              </a:extLst>
            </p:cNvPr>
            <p:cNvCxnSpPr>
              <a:cxnSpLocks/>
              <a:stCxn id="474" idx="2"/>
              <a:endCxn id="476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Gerader Verbinder 465">
              <a:extLst>
                <a:ext uri="{FF2B5EF4-FFF2-40B4-BE49-F238E27FC236}">
                  <a16:creationId xmlns:a16="http://schemas.microsoft.com/office/drawing/2014/main" id="{7BDB75F9-5881-5576-3EC1-890F87E42307}"/>
                </a:ext>
              </a:extLst>
            </p:cNvPr>
            <p:cNvCxnSpPr>
              <a:cxnSpLocks/>
              <a:stCxn id="475" idx="2"/>
              <a:endCxn id="477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7" name="Gerader Verbinder 466">
              <a:extLst>
                <a:ext uri="{FF2B5EF4-FFF2-40B4-BE49-F238E27FC236}">
                  <a16:creationId xmlns:a16="http://schemas.microsoft.com/office/drawing/2014/main" id="{700AAF70-7166-E66E-1A6D-0629D03B6BC4}"/>
                </a:ext>
              </a:extLst>
            </p:cNvPr>
            <p:cNvCxnSpPr>
              <a:cxnSpLocks/>
              <a:stCxn id="476" idx="2"/>
              <a:endCxn id="478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Gerader Verbinder 467">
              <a:extLst>
                <a:ext uri="{FF2B5EF4-FFF2-40B4-BE49-F238E27FC236}">
                  <a16:creationId xmlns:a16="http://schemas.microsoft.com/office/drawing/2014/main" id="{0B75421B-4AF7-5549-46A3-93F829326247}"/>
                </a:ext>
              </a:extLst>
            </p:cNvPr>
            <p:cNvCxnSpPr>
              <a:cxnSpLocks/>
              <a:stCxn id="476" idx="2"/>
              <a:endCxn id="484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9" name="Gerader Verbinder 468">
              <a:extLst>
                <a:ext uri="{FF2B5EF4-FFF2-40B4-BE49-F238E27FC236}">
                  <a16:creationId xmlns:a16="http://schemas.microsoft.com/office/drawing/2014/main" id="{BA4984A8-2E6E-9681-8620-7D3B09F9BD86}"/>
                </a:ext>
              </a:extLst>
            </p:cNvPr>
            <p:cNvCxnSpPr>
              <a:cxnSpLocks/>
              <a:stCxn id="484" idx="2"/>
              <a:endCxn id="479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0" name="Gerader Verbinder 469">
              <a:extLst>
                <a:ext uri="{FF2B5EF4-FFF2-40B4-BE49-F238E27FC236}">
                  <a16:creationId xmlns:a16="http://schemas.microsoft.com/office/drawing/2014/main" id="{D96B6050-112C-A527-3607-0068BD5B1DE6}"/>
                </a:ext>
              </a:extLst>
            </p:cNvPr>
            <p:cNvCxnSpPr>
              <a:cxnSpLocks/>
              <a:stCxn id="484" idx="2"/>
              <a:endCxn id="480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1" name="Gerader Verbinder 470">
              <a:extLst>
                <a:ext uri="{FF2B5EF4-FFF2-40B4-BE49-F238E27FC236}">
                  <a16:creationId xmlns:a16="http://schemas.microsoft.com/office/drawing/2014/main" id="{DA5F1D31-8494-B1C3-E760-E2D82F7E652F}"/>
                </a:ext>
              </a:extLst>
            </p:cNvPr>
            <p:cNvCxnSpPr>
              <a:cxnSpLocks/>
              <a:stCxn id="475" idx="2"/>
              <a:endCxn id="481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Gerader Verbinder 471">
              <a:extLst>
                <a:ext uri="{FF2B5EF4-FFF2-40B4-BE49-F238E27FC236}">
                  <a16:creationId xmlns:a16="http://schemas.microsoft.com/office/drawing/2014/main" id="{957E83B5-3BB3-1E10-B24F-35FD2A478A64}"/>
                </a:ext>
              </a:extLst>
            </p:cNvPr>
            <p:cNvCxnSpPr>
              <a:cxnSpLocks/>
              <a:stCxn id="481" idx="2"/>
              <a:endCxn id="482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Gerader Verbinder 472">
              <a:extLst>
                <a:ext uri="{FF2B5EF4-FFF2-40B4-BE49-F238E27FC236}">
                  <a16:creationId xmlns:a16="http://schemas.microsoft.com/office/drawing/2014/main" id="{8E690483-62D6-2C43-8764-F68BE5C15407}"/>
                </a:ext>
              </a:extLst>
            </p:cNvPr>
            <p:cNvCxnSpPr>
              <a:cxnSpLocks/>
              <a:stCxn id="481" idx="2"/>
              <a:endCxn id="483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Rechteck: abgerundete Ecken 473">
                  <a:extLst>
                    <a:ext uri="{FF2B5EF4-FFF2-40B4-BE49-F238E27FC236}">
                      <a16:creationId xmlns:a16="http://schemas.microsoft.com/office/drawing/2014/main" id="{8718BFAC-1D76-9DC4-FB44-8E31C1324137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450"/>
                    <a:t>   </a:t>
                  </a:r>
                </a:p>
              </p:txBody>
            </p:sp>
          </mc:Choice>
          <mc:Fallback xmlns="">
            <p:sp>
              <p:nvSpPr>
                <p:cNvPr id="474" name="Rechteck: abgerundete Ecken 473">
                  <a:extLst>
                    <a:ext uri="{FF2B5EF4-FFF2-40B4-BE49-F238E27FC236}">
                      <a16:creationId xmlns:a16="http://schemas.microsoft.com/office/drawing/2014/main" id="{8718BFAC-1D76-9DC4-FB44-8E31C13241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Rechteck: abgerundete Ecken 474">
                  <a:extLst>
                    <a:ext uri="{FF2B5EF4-FFF2-40B4-BE49-F238E27FC236}">
                      <a16:creationId xmlns:a16="http://schemas.microsoft.com/office/drawing/2014/main" id="{A5DCD957-CDAB-763E-2421-CD24D6873F5A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5" name="Rechteck: abgerundete Ecken 474">
                  <a:extLst>
                    <a:ext uri="{FF2B5EF4-FFF2-40B4-BE49-F238E27FC236}">
                      <a16:creationId xmlns:a16="http://schemas.microsoft.com/office/drawing/2014/main" id="{A5DCD957-CDAB-763E-2421-CD24D6873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6" name="Rechteck: abgerundete Ecken 475">
                  <a:extLst>
                    <a:ext uri="{FF2B5EF4-FFF2-40B4-BE49-F238E27FC236}">
                      <a16:creationId xmlns:a16="http://schemas.microsoft.com/office/drawing/2014/main" id="{84774783-9FEF-B638-06E1-B57C514C8828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/>
                    <a:t> </a:t>
                  </a:r>
                </a:p>
              </p:txBody>
            </p:sp>
          </mc:Choice>
          <mc:Fallback xmlns="">
            <p:sp>
              <p:nvSpPr>
                <p:cNvPr id="476" name="Rechteck: abgerundete Ecken 475">
                  <a:extLst>
                    <a:ext uri="{FF2B5EF4-FFF2-40B4-BE49-F238E27FC236}">
                      <a16:creationId xmlns:a16="http://schemas.microsoft.com/office/drawing/2014/main" id="{84774783-9FEF-B638-06E1-B57C514C88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7" name="Rechteck: abgerundete Ecken 476">
                  <a:extLst>
                    <a:ext uri="{FF2B5EF4-FFF2-40B4-BE49-F238E27FC236}">
                      <a16:creationId xmlns:a16="http://schemas.microsoft.com/office/drawing/2014/main" id="{E40F0A46-621A-E037-7A4F-574F70A17905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77" name="Rechteck: abgerundete Ecken 476">
                  <a:extLst>
                    <a:ext uri="{FF2B5EF4-FFF2-40B4-BE49-F238E27FC236}">
                      <a16:creationId xmlns:a16="http://schemas.microsoft.com/office/drawing/2014/main" id="{E40F0A46-621A-E037-7A4F-574F70A179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8" name="Rechteck: abgerundete Ecken 477">
                  <a:extLst>
                    <a:ext uri="{FF2B5EF4-FFF2-40B4-BE49-F238E27FC236}">
                      <a16:creationId xmlns:a16="http://schemas.microsoft.com/office/drawing/2014/main" id="{0D4BDC0F-79A9-908D-4C70-3DB3C91FFF80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8" name="Rechteck: abgerundete Ecken 477">
                  <a:extLst>
                    <a:ext uri="{FF2B5EF4-FFF2-40B4-BE49-F238E27FC236}">
                      <a16:creationId xmlns:a16="http://schemas.microsoft.com/office/drawing/2014/main" id="{0D4BDC0F-79A9-908D-4C70-3DB3C91FF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9" name="Rechteck: abgerundete Ecken 478">
                  <a:extLst>
                    <a:ext uri="{FF2B5EF4-FFF2-40B4-BE49-F238E27FC236}">
                      <a16:creationId xmlns:a16="http://schemas.microsoft.com/office/drawing/2014/main" id="{CDD51A88-59BD-6644-7519-85B0C17CB066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9" name="Rechteck: abgerundete Ecken 478">
                  <a:extLst>
                    <a:ext uri="{FF2B5EF4-FFF2-40B4-BE49-F238E27FC236}">
                      <a16:creationId xmlns:a16="http://schemas.microsoft.com/office/drawing/2014/main" id="{CDD51A88-59BD-6644-7519-85B0C17CB0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Rechteck: abgerundete Ecken 479">
                  <a:extLst>
                    <a:ext uri="{FF2B5EF4-FFF2-40B4-BE49-F238E27FC236}">
                      <a16:creationId xmlns:a16="http://schemas.microsoft.com/office/drawing/2014/main" id="{A05B906B-FED3-D297-0B7D-7BF9AE107EBE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80" name="Rechteck: abgerundete Ecken 479">
                  <a:extLst>
                    <a:ext uri="{FF2B5EF4-FFF2-40B4-BE49-F238E27FC236}">
                      <a16:creationId xmlns:a16="http://schemas.microsoft.com/office/drawing/2014/main" id="{A05B906B-FED3-D297-0B7D-7BF9AE107E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1" name="Rechteck: abgerundete Ecken 480">
                  <a:extLst>
                    <a:ext uri="{FF2B5EF4-FFF2-40B4-BE49-F238E27FC236}">
                      <a16:creationId xmlns:a16="http://schemas.microsoft.com/office/drawing/2014/main" id="{C5EDF75B-E2BB-DD16-61D7-4E77DDE4D01E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375"/>
                    <a:t> </a:t>
                  </a:r>
                </a:p>
              </p:txBody>
            </p:sp>
          </mc:Choice>
          <mc:Fallback xmlns="">
            <p:sp>
              <p:nvSpPr>
                <p:cNvPr id="481" name="Rechteck: abgerundete Ecken 480">
                  <a:extLst>
                    <a:ext uri="{FF2B5EF4-FFF2-40B4-BE49-F238E27FC236}">
                      <a16:creationId xmlns:a16="http://schemas.microsoft.com/office/drawing/2014/main" id="{C5EDF75B-E2BB-DD16-61D7-4E77DDE4D0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2" name="Rechteck: abgerundete Ecken 481">
                  <a:extLst>
                    <a:ext uri="{FF2B5EF4-FFF2-40B4-BE49-F238E27FC236}">
                      <a16:creationId xmlns:a16="http://schemas.microsoft.com/office/drawing/2014/main" id="{60C85F81-CA2D-9E26-5C9D-6A69EF5C12B1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82" name="Rechteck: abgerundete Ecken 481">
                  <a:extLst>
                    <a:ext uri="{FF2B5EF4-FFF2-40B4-BE49-F238E27FC236}">
                      <a16:creationId xmlns:a16="http://schemas.microsoft.com/office/drawing/2014/main" id="{60C85F81-CA2D-9E26-5C9D-6A69EF5C12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42"/>
                  <a:stretch>
                    <a:fillRect l="-7143"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Rechteck: abgerundete Ecken 482">
                  <a:extLst>
                    <a:ext uri="{FF2B5EF4-FFF2-40B4-BE49-F238E27FC236}">
                      <a16:creationId xmlns:a16="http://schemas.microsoft.com/office/drawing/2014/main" id="{45771B3E-6EA7-98A1-0C8C-4EB2304EBA26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83" name="Rechteck: abgerundete Ecken 482">
                  <a:extLst>
                    <a:ext uri="{FF2B5EF4-FFF2-40B4-BE49-F238E27FC236}">
                      <a16:creationId xmlns:a16="http://schemas.microsoft.com/office/drawing/2014/main" id="{45771B3E-6EA7-98A1-0C8C-4EB2304EB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4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Rechteck: abgerundete Ecken 483">
                  <a:extLst>
                    <a:ext uri="{FF2B5EF4-FFF2-40B4-BE49-F238E27FC236}">
                      <a16:creationId xmlns:a16="http://schemas.microsoft.com/office/drawing/2014/main" id="{46E0ABD1-BA40-681D-4B25-61875AF7F4C8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375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4" name="Rechteck: abgerundete Ecken 483">
                  <a:extLst>
                    <a:ext uri="{FF2B5EF4-FFF2-40B4-BE49-F238E27FC236}">
                      <a16:creationId xmlns:a16="http://schemas.microsoft.com/office/drawing/2014/main" id="{46E0ABD1-BA40-681D-4B25-61875AF7F4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5" name="Gruppieren 484">
            <a:extLst>
              <a:ext uri="{FF2B5EF4-FFF2-40B4-BE49-F238E27FC236}">
                <a16:creationId xmlns:a16="http://schemas.microsoft.com/office/drawing/2014/main" id="{E42AB41C-D02F-949D-C77C-3D85323F3B11}"/>
              </a:ext>
            </a:extLst>
          </p:cNvPr>
          <p:cNvGrpSpPr>
            <a:grpSpLocks noChangeAspect="1"/>
          </p:cNvGrpSpPr>
          <p:nvPr/>
        </p:nvGrpSpPr>
        <p:grpSpPr>
          <a:xfrm>
            <a:off x="5506547" y="4812430"/>
            <a:ext cx="1494773" cy="1139400"/>
            <a:chOff x="4564492" y="2421286"/>
            <a:chExt cx="4998607" cy="3810218"/>
          </a:xfrm>
        </p:grpSpPr>
        <p:cxnSp>
          <p:nvCxnSpPr>
            <p:cNvPr id="486" name="Gerader Verbinder 485">
              <a:extLst>
                <a:ext uri="{FF2B5EF4-FFF2-40B4-BE49-F238E27FC236}">
                  <a16:creationId xmlns:a16="http://schemas.microsoft.com/office/drawing/2014/main" id="{E749E352-F89D-B761-FE94-E6B90ACA29EC}"/>
                </a:ext>
              </a:extLst>
            </p:cNvPr>
            <p:cNvCxnSpPr>
              <a:cxnSpLocks/>
              <a:stCxn id="496" idx="2"/>
              <a:endCxn id="497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7" name="Gerader Verbinder 486">
              <a:extLst>
                <a:ext uri="{FF2B5EF4-FFF2-40B4-BE49-F238E27FC236}">
                  <a16:creationId xmlns:a16="http://schemas.microsoft.com/office/drawing/2014/main" id="{6055D2B3-F910-07F2-7536-2027A29DD0F2}"/>
                </a:ext>
              </a:extLst>
            </p:cNvPr>
            <p:cNvCxnSpPr>
              <a:cxnSpLocks/>
              <a:stCxn id="496" idx="2"/>
              <a:endCxn id="498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8" name="Gerader Verbinder 487">
              <a:extLst>
                <a:ext uri="{FF2B5EF4-FFF2-40B4-BE49-F238E27FC236}">
                  <a16:creationId xmlns:a16="http://schemas.microsoft.com/office/drawing/2014/main" id="{AA58BEE0-9D30-1644-3229-B1FB2445841C}"/>
                </a:ext>
              </a:extLst>
            </p:cNvPr>
            <p:cNvCxnSpPr>
              <a:cxnSpLocks/>
              <a:stCxn id="497" idx="2"/>
              <a:endCxn id="499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9" name="Gerader Verbinder 488">
              <a:extLst>
                <a:ext uri="{FF2B5EF4-FFF2-40B4-BE49-F238E27FC236}">
                  <a16:creationId xmlns:a16="http://schemas.microsoft.com/office/drawing/2014/main" id="{C5C993DC-2F1B-15EF-CE0D-55B965FB22C0}"/>
                </a:ext>
              </a:extLst>
            </p:cNvPr>
            <p:cNvCxnSpPr>
              <a:cxnSpLocks/>
              <a:stCxn id="498" idx="2"/>
              <a:endCxn id="500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Gerader Verbinder 489">
              <a:extLst>
                <a:ext uri="{FF2B5EF4-FFF2-40B4-BE49-F238E27FC236}">
                  <a16:creationId xmlns:a16="http://schemas.microsoft.com/office/drawing/2014/main" id="{BB661F66-95BA-BC45-3383-5F7DAACABDB4}"/>
                </a:ext>
              </a:extLst>
            </p:cNvPr>
            <p:cNvCxnSpPr>
              <a:cxnSpLocks/>
              <a:stCxn id="498" idx="2"/>
              <a:endCxn id="506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1" name="Gerader Verbinder 490">
              <a:extLst>
                <a:ext uri="{FF2B5EF4-FFF2-40B4-BE49-F238E27FC236}">
                  <a16:creationId xmlns:a16="http://schemas.microsoft.com/office/drawing/2014/main" id="{ED918777-099B-5764-D552-70A2E6BCEB27}"/>
                </a:ext>
              </a:extLst>
            </p:cNvPr>
            <p:cNvCxnSpPr>
              <a:cxnSpLocks/>
              <a:stCxn id="506" idx="2"/>
              <a:endCxn id="501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Gerader Verbinder 491">
              <a:extLst>
                <a:ext uri="{FF2B5EF4-FFF2-40B4-BE49-F238E27FC236}">
                  <a16:creationId xmlns:a16="http://schemas.microsoft.com/office/drawing/2014/main" id="{EF0B25B6-E914-EF6A-0730-D9ACFC60FBB9}"/>
                </a:ext>
              </a:extLst>
            </p:cNvPr>
            <p:cNvCxnSpPr>
              <a:cxnSpLocks/>
              <a:stCxn id="506" idx="2"/>
              <a:endCxn id="502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Gerader Verbinder 492">
              <a:extLst>
                <a:ext uri="{FF2B5EF4-FFF2-40B4-BE49-F238E27FC236}">
                  <a16:creationId xmlns:a16="http://schemas.microsoft.com/office/drawing/2014/main" id="{5DF7BC2F-97CB-F591-071D-C39DDE5F51A5}"/>
                </a:ext>
              </a:extLst>
            </p:cNvPr>
            <p:cNvCxnSpPr>
              <a:cxnSpLocks/>
              <a:stCxn id="497" idx="2"/>
              <a:endCxn id="503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Gerader Verbinder 493">
              <a:extLst>
                <a:ext uri="{FF2B5EF4-FFF2-40B4-BE49-F238E27FC236}">
                  <a16:creationId xmlns:a16="http://schemas.microsoft.com/office/drawing/2014/main" id="{C7AF833C-EC32-2A61-500E-B4B785E1420C}"/>
                </a:ext>
              </a:extLst>
            </p:cNvPr>
            <p:cNvCxnSpPr>
              <a:cxnSpLocks/>
              <a:stCxn id="503" idx="2"/>
              <a:endCxn id="504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5" name="Gerader Verbinder 494">
              <a:extLst>
                <a:ext uri="{FF2B5EF4-FFF2-40B4-BE49-F238E27FC236}">
                  <a16:creationId xmlns:a16="http://schemas.microsoft.com/office/drawing/2014/main" id="{34F49A6A-42DE-F1CC-FB15-90DD8D817B66}"/>
                </a:ext>
              </a:extLst>
            </p:cNvPr>
            <p:cNvCxnSpPr>
              <a:cxnSpLocks/>
              <a:stCxn id="503" idx="2"/>
              <a:endCxn id="505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Rechteck: abgerundete Ecken 495">
                  <a:extLst>
                    <a:ext uri="{FF2B5EF4-FFF2-40B4-BE49-F238E27FC236}">
                      <a16:creationId xmlns:a16="http://schemas.microsoft.com/office/drawing/2014/main" id="{69D1C4A0-B4D4-196B-621E-D044A7FC6A8E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4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450"/>
                    <a:t>   </a:t>
                  </a:r>
                </a:p>
              </p:txBody>
            </p:sp>
          </mc:Choice>
          <mc:Fallback xmlns="">
            <p:sp>
              <p:nvSpPr>
                <p:cNvPr id="496" name="Rechteck: abgerundete Ecken 495">
                  <a:extLst>
                    <a:ext uri="{FF2B5EF4-FFF2-40B4-BE49-F238E27FC236}">
                      <a16:creationId xmlns:a16="http://schemas.microsoft.com/office/drawing/2014/main" id="{69D1C4A0-B4D4-196B-621E-D044A7FC6A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Rechteck: abgerundete Ecken 496">
                  <a:extLst>
                    <a:ext uri="{FF2B5EF4-FFF2-40B4-BE49-F238E27FC236}">
                      <a16:creationId xmlns:a16="http://schemas.microsoft.com/office/drawing/2014/main" id="{91141F01-ACD2-5018-27A8-BB995A873C0C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97" name="Rechteck: abgerundete Ecken 496">
                  <a:extLst>
                    <a:ext uri="{FF2B5EF4-FFF2-40B4-BE49-F238E27FC236}">
                      <a16:creationId xmlns:a16="http://schemas.microsoft.com/office/drawing/2014/main" id="{91141F01-ACD2-5018-27A8-BB995A873C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Rechteck: abgerundete Ecken 497">
                  <a:extLst>
                    <a:ext uri="{FF2B5EF4-FFF2-40B4-BE49-F238E27FC236}">
                      <a16:creationId xmlns:a16="http://schemas.microsoft.com/office/drawing/2014/main" id="{FF9049F9-828D-5790-FF8D-EC0371E17D70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4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4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4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4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450"/>
                    <a:t> </a:t>
                  </a:r>
                </a:p>
              </p:txBody>
            </p:sp>
          </mc:Choice>
          <mc:Fallback xmlns="">
            <p:sp>
              <p:nvSpPr>
                <p:cNvPr id="498" name="Rechteck: abgerundete Ecken 497">
                  <a:extLst>
                    <a:ext uri="{FF2B5EF4-FFF2-40B4-BE49-F238E27FC236}">
                      <a16:creationId xmlns:a16="http://schemas.microsoft.com/office/drawing/2014/main" id="{FF9049F9-828D-5790-FF8D-EC0371E17D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Rechteck: abgerundete Ecken 498">
                  <a:extLst>
                    <a:ext uri="{FF2B5EF4-FFF2-40B4-BE49-F238E27FC236}">
                      <a16:creationId xmlns:a16="http://schemas.microsoft.com/office/drawing/2014/main" id="{B4D71B5B-AC64-1B22-DB98-0E3809A0E7CC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99" name="Rechteck: abgerundete Ecken 498">
                  <a:extLst>
                    <a:ext uri="{FF2B5EF4-FFF2-40B4-BE49-F238E27FC236}">
                      <a16:creationId xmlns:a16="http://schemas.microsoft.com/office/drawing/2014/main" id="{B4D71B5B-AC64-1B22-DB98-0E3809A0E7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4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Rechteck: abgerundete Ecken 499">
                  <a:extLst>
                    <a:ext uri="{FF2B5EF4-FFF2-40B4-BE49-F238E27FC236}">
                      <a16:creationId xmlns:a16="http://schemas.microsoft.com/office/drawing/2014/main" id="{C85652CC-1231-0115-87DD-0E42F075A0F0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00" name="Rechteck: abgerundete Ecken 499">
                  <a:extLst>
                    <a:ext uri="{FF2B5EF4-FFF2-40B4-BE49-F238E27FC236}">
                      <a16:creationId xmlns:a16="http://schemas.microsoft.com/office/drawing/2014/main" id="{C85652CC-1231-0115-87DD-0E42F075A0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1" name="Rechteck: abgerundete Ecken 500">
                  <a:extLst>
                    <a:ext uri="{FF2B5EF4-FFF2-40B4-BE49-F238E27FC236}">
                      <a16:creationId xmlns:a16="http://schemas.microsoft.com/office/drawing/2014/main" id="{77087606-674D-7871-FCFC-CE20A10C8004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01" name="Rechteck: abgerundete Ecken 500">
                  <a:extLst>
                    <a:ext uri="{FF2B5EF4-FFF2-40B4-BE49-F238E27FC236}">
                      <a16:creationId xmlns:a16="http://schemas.microsoft.com/office/drawing/2014/main" id="{77087606-674D-7871-FCFC-CE20A10C80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Rechteck: abgerundete Ecken 501">
                  <a:extLst>
                    <a:ext uri="{FF2B5EF4-FFF2-40B4-BE49-F238E27FC236}">
                      <a16:creationId xmlns:a16="http://schemas.microsoft.com/office/drawing/2014/main" id="{14D05F75-4FF2-4A08-9945-19CD7BE6BF52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02" name="Rechteck: abgerundete Ecken 501">
                  <a:extLst>
                    <a:ext uri="{FF2B5EF4-FFF2-40B4-BE49-F238E27FC236}">
                      <a16:creationId xmlns:a16="http://schemas.microsoft.com/office/drawing/2014/main" id="{14D05F75-4FF2-4A08-9945-19CD7BE6BF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3" name="Rechteck: abgerundete Ecken 502">
                  <a:extLst>
                    <a:ext uri="{FF2B5EF4-FFF2-40B4-BE49-F238E27FC236}">
                      <a16:creationId xmlns:a16="http://schemas.microsoft.com/office/drawing/2014/main" id="{4D8CC05A-2E0D-E87E-B747-F6E95BBF72FC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375"/>
                    <a:t> </a:t>
                  </a:r>
                </a:p>
              </p:txBody>
            </p:sp>
          </mc:Choice>
          <mc:Fallback xmlns="">
            <p:sp>
              <p:nvSpPr>
                <p:cNvPr id="503" name="Rechteck: abgerundete Ecken 502">
                  <a:extLst>
                    <a:ext uri="{FF2B5EF4-FFF2-40B4-BE49-F238E27FC236}">
                      <a16:creationId xmlns:a16="http://schemas.microsoft.com/office/drawing/2014/main" id="{4D8CC05A-2E0D-E87E-B747-F6E95BBF72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4" name="Rechteck: abgerundete Ecken 503">
                  <a:extLst>
                    <a:ext uri="{FF2B5EF4-FFF2-40B4-BE49-F238E27FC236}">
                      <a16:creationId xmlns:a16="http://schemas.microsoft.com/office/drawing/2014/main" id="{C33B3059-3A97-1785-081F-D8E547B22CB0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67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504" name="Rechteck: abgerundete Ecken 503">
                  <a:extLst>
                    <a:ext uri="{FF2B5EF4-FFF2-40B4-BE49-F238E27FC236}">
                      <a16:creationId xmlns:a16="http://schemas.microsoft.com/office/drawing/2014/main" id="{C33B3059-3A97-1785-081F-D8E547B22C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Rechteck: abgerundete Ecken 504">
                  <a:extLst>
                    <a:ext uri="{FF2B5EF4-FFF2-40B4-BE49-F238E27FC236}">
                      <a16:creationId xmlns:a16="http://schemas.microsoft.com/office/drawing/2014/main" id="{9F95E7D6-86E1-BCF2-1CB6-A085A9B55808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6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6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05" name="Rechteck: abgerundete Ecken 504">
                  <a:extLst>
                    <a:ext uri="{FF2B5EF4-FFF2-40B4-BE49-F238E27FC236}">
                      <a16:creationId xmlns:a16="http://schemas.microsoft.com/office/drawing/2014/main" id="{9F95E7D6-86E1-BCF2-1CB6-A085A9B558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Rechteck: abgerundete Ecken 505">
                  <a:extLst>
                    <a:ext uri="{FF2B5EF4-FFF2-40B4-BE49-F238E27FC236}">
                      <a16:creationId xmlns:a16="http://schemas.microsoft.com/office/drawing/2014/main" id="{22B000D7-03D4-2CD0-DA40-AE07B0CC9525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375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375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375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6" name="Rechteck: abgerundete Ecken 505">
                  <a:extLst>
                    <a:ext uri="{FF2B5EF4-FFF2-40B4-BE49-F238E27FC236}">
                      <a16:creationId xmlns:a16="http://schemas.microsoft.com/office/drawing/2014/main" id="{22B000D7-03D4-2CD0-DA40-AE07B0CC95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4C7EBB2-1E7C-126D-5D58-3B192E17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Uniform </a:t>
            </a:r>
            <a:r>
              <a:rPr lang="de-DE" dirty="0" err="1"/>
              <a:t>Strategies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023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6971123E-6E02-02D3-BD30-0CAA13FE9678}"/>
              </a:ext>
            </a:extLst>
          </p:cNvPr>
          <p:cNvGrpSpPr/>
          <p:nvPr/>
        </p:nvGrpSpPr>
        <p:grpSpPr>
          <a:xfrm>
            <a:off x="430786" y="2169450"/>
            <a:ext cx="3748955" cy="2857664"/>
            <a:chOff x="4564492" y="2421286"/>
            <a:chExt cx="4998607" cy="3810218"/>
          </a:xfrm>
        </p:grpSpPr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139AA9D8-9318-2B77-4047-BB48A5EF2A43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8F450F7D-8EF8-53A9-F817-9B998A0533F3}"/>
                </a:ext>
              </a:extLst>
            </p:cNvPr>
            <p:cNvCxnSpPr>
              <a:cxnSpLocks/>
              <a:stCxn id="408" idx="2"/>
              <a:endCxn id="410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99C845FD-49D8-94CE-5579-363556FDBE55}"/>
                </a:ext>
              </a:extLst>
            </p:cNvPr>
            <p:cNvCxnSpPr>
              <a:cxnSpLocks/>
              <a:stCxn id="409" idx="2"/>
              <a:endCxn id="411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B4FEED5B-B0E5-FC25-2F49-35BEE85EEC8D}"/>
                </a:ext>
              </a:extLst>
            </p:cNvPr>
            <p:cNvCxnSpPr>
              <a:cxnSpLocks/>
              <a:stCxn id="410" idx="2"/>
              <a:endCxn id="412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A6039047-E7FA-B163-210C-46ACC659A2C3}"/>
                </a:ext>
              </a:extLst>
            </p:cNvPr>
            <p:cNvCxnSpPr>
              <a:cxnSpLocks/>
              <a:stCxn id="410" idx="2"/>
              <a:endCxn id="418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1D11ACE-E40E-955C-CC5D-1FCA2400D8E3}"/>
                </a:ext>
              </a:extLst>
            </p:cNvPr>
            <p:cNvCxnSpPr>
              <a:cxnSpLocks/>
              <a:stCxn id="418" idx="2"/>
              <a:endCxn id="413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2C05B161-4A7A-0E12-2A6F-C2EF124C16E6}"/>
                </a:ext>
              </a:extLst>
            </p:cNvPr>
            <p:cNvCxnSpPr>
              <a:cxnSpLocks/>
              <a:stCxn id="418" idx="2"/>
              <a:endCxn id="414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38C3D14E-79B7-C6E1-6BBE-095E9BEE6137}"/>
                </a:ext>
              </a:extLst>
            </p:cNvPr>
            <p:cNvCxnSpPr>
              <a:cxnSpLocks/>
              <a:stCxn id="409" idx="2"/>
              <a:endCxn id="415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5E8BA34A-835E-6AC1-5CE6-FF3CBA546D22}"/>
                </a:ext>
              </a:extLst>
            </p:cNvPr>
            <p:cNvCxnSpPr>
              <a:cxnSpLocks/>
              <a:stCxn id="415" idx="2"/>
              <a:endCxn id="416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0299EF53-E303-4AE1-F347-EB4785EB19C4}"/>
                </a:ext>
              </a:extLst>
            </p:cNvPr>
            <p:cNvCxnSpPr>
              <a:cxnSpLocks/>
              <a:stCxn id="415" idx="2"/>
              <a:endCxn id="417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209433D-4CFA-03D7-DCB8-41F21576E58E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209433D-4CFA-03D7-DCB8-41F21576E5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40F9C95A-5334-F82A-A31E-D9B1A4FC082A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40F9C95A-5334-F82A-A31E-D9B1A4FC08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Rechteck: abgerundete Ecken 417">
                  <a:extLst>
                    <a:ext uri="{FF2B5EF4-FFF2-40B4-BE49-F238E27FC236}">
                      <a16:creationId xmlns:a16="http://schemas.microsoft.com/office/drawing/2014/main" id="{B6F8CA8E-590D-91F4-2418-B7F3720F281A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8" name="Rechteck: abgerundete Ecken 417">
                  <a:extLst>
                    <a:ext uri="{FF2B5EF4-FFF2-40B4-BE49-F238E27FC236}">
                      <a16:creationId xmlns:a16="http://schemas.microsoft.com/office/drawing/2014/main" id="{B6F8CA8E-590D-91F4-2418-B7F3720F2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0" name="Gerader Verbinder 419">
            <a:extLst>
              <a:ext uri="{FF2B5EF4-FFF2-40B4-BE49-F238E27FC236}">
                <a16:creationId xmlns:a16="http://schemas.microsoft.com/office/drawing/2014/main" id="{6AA62BC5-D5C9-E712-9122-31BA41A0D151}"/>
              </a:ext>
            </a:extLst>
          </p:cNvPr>
          <p:cNvCxnSpPr>
            <a:cxnSpLocks/>
            <a:stCxn id="430" idx="2"/>
            <a:endCxn id="431" idx="0"/>
          </p:cNvCxnSpPr>
          <p:nvPr/>
        </p:nvCxnSpPr>
        <p:spPr>
          <a:xfrm flipH="1">
            <a:off x="5762532" y="1131640"/>
            <a:ext cx="418009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Gerader Verbinder 421">
            <a:extLst>
              <a:ext uri="{FF2B5EF4-FFF2-40B4-BE49-F238E27FC236}">
                <a16:creationId xmlns:a16="http://schemas.microsoft.com/office/drawing/2014/main" id="{3D04E1FF-1C48-4D0D-F774-1B9AC46A457D}"/>
              </a:ext>
            </a:extLst>
          </p:cNvPr>
          <p:cNvCxnSpPr>
            <a:cxnSpLocks/>
            <a:stCxn id="431" idx="2"/>
            <a:endCxn id="433" idx="0"/>
          </p:cNvCxnSpPr>
          <p:nvPr/>
        </p:nvCxnSpPr>
        <p:spPr>
          <a:xfrm flipH="1">
            <a:off x="5582437" y="1468131"/>
            <a:ext cx="180095" cy="11915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hteck: abgerundete Ecken 429">
                <a:extLst>
                  <a:ext uri="{FF2B5EF4-FFF2-40B4-BE49-F238E27FC236}">
                    <a16:creationId xmlns:a16="http://schemas.microsoft.com/office/drawing/2014/main" id="{475A4F89-0416-383C-121B-04B3B758D872}"/>
                  </a:ext>
                </a:extLst>
              </p:cNvPr>
              <p:cNvSpPr/>
              <p:nvPr/>
            </p:nvSpPr>
            <p:spPr>
              <a:xfrm>
                <a:off x="5631880" y="937953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30" name="Rechteck: abgerundete Ecken 429">
                <a:extLst>
                  <a:ext uri="{FF2B5EF4-FFF2-40B4-BE49-F238E27FC236}">
                    <a16:creationId xmlns:a16="http://schemas.microsoft.com/office/drawing/2014/main" id="{475A4F89-0416-383C-121B-04B3B758D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880" y="937953"/>
                <a:ext cx="1097321" cy="19368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hteck: abgerundete Ecken 430">
                <a:extLst>
                  <a:ext uri="{FF2B5EF4-FFF2-40B4-BE49-F238E27FC236}">
                    <a16:creationId xmlns:a16="http://schemas.microsoft.com/office/drawing/2014/main" id="{5B1CB70C-D0AA-1EA0-1E44-91B2C7B9FC6A}"/>
                  </a:ext>
                </a:extLst>
              </p:cNvPr>
              <p:cNvSpPr/>
              <p:nvPr/>
            </p:nvSpPr>
            <p:spPr>
              <a:xfrm>
                <a:off x="5500392" y="1274445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1" name="Rechteck: abgerundete Ecken 430">
                <a:extLst>
                  <a:ext uri="{FF2B5EF4-FFF2-40B4-BE49-F238E27FC236}">
                    <a16:creationId xmlns:a16="http://schemas.microsoft.com/office/drawing/2014/main" id="{5B1CB70C-D0AA-1EA0-1E44-91B2C7B9F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92" y="1274445"/>
                <a:ext cx="524280" cy="19368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hteck: abgerundete Ecken 432">
                <a:extLst>
                  <a:ext uri="{FF2B5EF4-FFF2-40B4-BE49-F238E27FC236}">
                    <a16:creationId xmlns:a16="http://schemas.microsoft.com/office/drawing/2014/main" id="{471F872E-C9E0-3F21-B770-201CB3C37C66}"/>
                  </a:ext>
                </a:extLst>
              </p:cNvPr>
              <p:cNvSpPr/>
              <p:nvPr/>
            </p:nvSpPr>
            <p:spPr>
              <a:xfrm>
                <a:off x="5506956" y="1587288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33" name="Rechteck: abgerundete Ecken 432">
                <a:extLst>
                  <a:ext uri="{FF2B5EF4-FFF2-40B4-BE49-F238E27FC236}">
                    <a16:creationId xmlns:a16="http://schemas.microsoft.com/office/drawing/2014/main" id="{471F872E-C9E0-3F21-B770-201CB3C37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956" y="1587288"/>
                <a:ext cx="150962" cy="193687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2" name="Gerader Verbinder 441">
            <a:extLst>
              <a:ext uri="{FF2B5EF4-FFF2-40B4-BE49-F238E27FC236}">
                <a16:creationId xmlns:a16="http://schemas.microsoft.com/office/drawing/2014/main" id="{35E531E5-B3C9-07A1-6082-B8738FB0BEFE}"/>
              </a:ext>
            </a:extLst>
          </p:cNvPr>
          <p:cNvCxnSpPr>
            <a:cxnSpLocks/>
            <a:stCxn id="452" idx="2"/>
            <a:endCxn id="453" idx="0"/>
          </p:cNvCxnSpPr>
          <p:nvPr/>
        </p:nvCxnSpPr>
        <p:spPr>
          <a:xfrm flipH="1">
            <a:off x="5769096" y="2438743"/>
            <a:ext cx="418009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Gerader Verbinder 448">
            <a:extLst>
              <a:ext uri="{FF2B5EF4-FFF2-40B4-BE49-F238E27FC236}">
                <a16:creationId xmlns:a16="http://schemas.microsoft.com/office/drawing/2014/main" id="{88D43BD3-F9D7-1287-14CC-7D2F437D6BD7}"/>
              </a:ext>
            </a:extLst>
          </p:cNvPr>
          <p:cNvCxnSpPr>
            <a:cxnSpLocks/>
            <a:stCxn id="453" idx="2"/>
            <a:endCxn id="459" idx="0"/>
          </p:cNvCxnSpPr>
          <p:nvPr/>
        </p:nvCxnSpPr>
        <p:spPr>
          <a:xfrm>
            <a:off x="5769096" y="2775234"/>
            <a:ext cx="166456" cy="115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Gerader Verbinder 449">
            <a:extLst>
              <a:ext uri="{FF2B5EF4-FFF2-40B4-BE49-F238E27FC236}">
                <a16:creationId xmlns:a16="http://schemas.microsoft.com/office/drawing/2014/main" id="{012428CB-014E-68FE-4366-EAAB4F29D3F3}"/>
              </a:ext>
            </a:extLst>
          </p:cNvPr>
          <p:cNvCxnSpPr>
            <a:cxnSpLocks/>
            <a:stCxn id="459" idx="2"/>
            <a:endCxn id="460" idx="0"/>
          </p:cNvCxnSpPr>
          <p:nvPr/>
        </p:nvCxnSpPr>
        <p:spPr>
          <a:xfrm flipH="1">
            <a:off x="5791609" y="3084521"/>
            <a:ext cx="143942" cy="79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Gerader Verbinder 450">
            <a:extLst>
              <a:ext uri="{FF2B5EF4-FFF2-40B4-BE49-F238E27FC236}">
                <a16:creationId xmlns:a16="http://schemas.microsoft.com/office/drawing/2014/main" id="{E866DB30-17E2-B541-00C4-D7234D8D1016}"/>
              </a:ext>
            </a:extLst>
          </p:cNvPr>
          <p:cNvCxnSpPr>
            <a:cxnSpLocks/>
            <a:stCxn id="459" idx="2"/>
            <a:endCxn id="461" idx="0"/>
          </p:cNvCxnSpPr>
          <p:nvPr/>
        </p:nvCxnSpPr>
        <p:spPr>
          <a:xfrm>
            <a:off x="5935551" y="3084521"/>
            <a:ext cx="136175" cy="79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2" name="Rechteck: abgerundete Ecken 451">
                <a:extLst>
                  <a:ext uri="{FF2B5EF4-FFF2-40B4-BE49-F238E27FC236}">
                    <a16:creationId xmlns:a16="http://schemas.microsoft.com/office/drawing/2014/main" id="{31780D56-FC3C-53EC-86E6-9264F9419DB0}"/>
                  </a:ext>
                </a:extLst>
              </p:cNvPr>
              <p:cNvSpPr/>
              <p:nvPr/>
            </p:nvSpPr>
            <p:spPr>
              <a:xfrm>
                <a:off x="5638444" y="2245056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52" name="Rechteck: abgerundete Ecken 451">
                <a:extLst>
                  <a:ext uri="{FF2B5EF4-FFF2-40B4-BE49-F238E27FC236}">
                    <a16:creationId xmlns:a16="http://schemas.microsoft.com/office/drawing/2014/main" id="{31780D56-FC3C-53EC-86E6-9264F9419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444" y="2245056"/>
                <a:ext cx="1097321" cy="193687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hteck: abgerundete Ecken 452">
                <a:extLst>
                  <a:ext uri="{FF2B5EF4-FFF2-40B4-BE49-F238E27FC236}">
                    <a16:creationId xmlns:a16="http://schemas.microsoft.com/office/drawing/2014/main" id="{308D5F90-6DF3-5BF1-5DBF-5578A6E92F49}"/>
                  </a:ext>
                </a:extLst>
              </p:cNvPr>
              <p:cNvSpPr/>
              <p:nvPr/>
            </p:nvSpPr>
            <p:spPr>
              <a:xfrm>
                <a:off x="5506955" y="2581548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53" name="Rechteck: abgerundete Ecken 452">
                <a:extLst>
                  <a:ext uri="{FF2B5EF4-FFF2-40B4-BE49-F238E27FC236}">
                    <a16:creationId xmlns:a16="http://schemas.microsoft.com/office/drawing/2014/main" id="{308D5F90-6DF3-5BF1-5DBF-5578A6E92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955" y="2581548"/>
                <a:ext cx="524280" cy="193687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9" name="Rechteck: abgerundete Ecken 458">
                <a:extLst>
                  <a:ext uri="{FF2B5EF4-FFF2-40B4-BE49-F238E27FC236}">
                    <a16:creationId xmlns:a16="http://schemas.microsoft.com/office/drawing/2014/main" id="{B8178C8E-F8F2-A26C-BFB3-1E6D18BB65F9}"/>
                  </a:ext>
                </a:extLst>
              </p:cNvPr>
              <p:cNvSpPr/>
              <p:nvPr/>
            </p:nvSpPr>
            <p:spPr>
              <a:xfrm>
                <a:off x="5774503" y="2890834"/>
                <a:ext cx="322096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3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375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3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375"/>
                  <a:t> </a:t>
                </a:r>
              </a:p>
            </p:txBody>
          </p:sp>
        </mc:Choice>
        <mc:Fallback xmlns="">
          <p:sp>
            <p:nvSpPr>
              <p:cNvPr id="459" name="Rechteck: abgerundete Ecken 458">
                <a:extLst>
                  <a:ext uri="{FF2B5EF4-FFF2-40B4-BE49-F238E27FC236}">
                    <a16:creationId xmlns:a16="http://schemas.microsoft.com/office/drawing/2014/main" id="{B8178C8E-F8F2-A26C-BFB3-1E6D18BB6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03" y="2890834"/>
                <a:ext cx="322096" cy="193687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Rechteck: abgerundete Ecken 459">
                <a:extLst>
                  <a:ext uri="{FF2B5EF4-FFF2-40B4-BE49-F238E27FC236}">
                    <a16:creationId xmlns:a16="http://schemas.microsoft.com/office/drawing/2014/main" id="{631E67A1-FAEB-D124-5FEE-48231E618555}"/>
                  </a:ext>
                </a:extLst>
              </p:cNvPr>
              <p:cNvSpPr/>
              <p:nvPr/>
            </p:nvSpPr>
            <p:spPr>
              <a:xfrm>
                <a:off x="5716128" y="3164489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60" name="Rechteck: abgerundete Ecken 459">
                <a:extLst>
                  <a:ext uri="{FF2B5EF4-FFF2-40B4-BE49-F238E27FC236}">
                    <a16:creationId xmlns:a16="http://schemas.microsoft.com/office/drawing/2014/main" id="{631E67A1-FAEB-D124-5FEE-48231E618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128" y="3164489"/>
                <a:ext cx="150962" cy="193687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1" name="Rechteck: abgerundete Ecken 460">
                <a:extLst>
                  <a:ext uri="{FF2B5EF4-FFF2-40B4-BE49-F238E27FC236}">
                    <a16:creationId xmlns:a16="http://schemas.microsoft.com/office/drawing/2014/main" id="{7547C0C3-946B-EF54-BE07-F6101CAD204F}"/>
                  </a:ext>
                </a:extLst>
              </p:cNvPr>
              <p:cNvSpPr/>
              <p:nvPr/>
            </p:nvSpPr>
            <p:spPr>
              <a:xfrm>
                <a:off x="5996245" y="3164489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1" name="Rechteck: abgerundete Ecken 460">
                <a:extLst>
                  <a:ext uri="{FF2B5EF4-FFF2-40B4-BE49-F238E27FC236}">
                    <a16:creationId xmlns:a16="http://schemas.microsoft.com/office/drawing/2014/main" id="{7547C0C3-946B-EF54-BE07-F6101CAD2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45" y="3164489"/>
                <a:ext cx="150962" cy="193687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5" name="Gerader Verbinder 464">
            <a:extLst>
              <a:ext uri="{FF2B5EF4-FFF2-40B4-BE49-F238E27FC236}">
                <a16:creationId xmlns:a16="http://schemas.microsoft.com/office/drawing/2014/main" id="{C1057C22-8492-9748-96BA-02CF5F43244F}"/>
              </a:ext>
            </a:extLst>
          </p:cNvPr>
          <p:cNvCxnSpPr>
            <a:cxnSpLocks/>
            <a:stCxn id="474" idx="2"/>
            <a:endCxn id="476" idx="0"/>
          </p:cNvCxnSpPr>
          <p:nvPr/>
        </p:nvCxnSpPr>
        <p:spPr>
          <a:xfrm>
            <a:off x="6180132" y="3729529"/>
            <a:ext cx="386756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Gerader Verbinder 466">
            <a:extLst>
              <a:ext uri="{FF2B5EF4-FFF2-40B4-BE49-F238E27FC236}">
                <a16:creationId xmlns:a16="http://schemas.microsoft.com/office/drawing/2014/main" id="{700AAF70-7166-E66E-1A6D-0629D03B6BC4}"/>
              </a:ext>
            </a:extLst>
          </p:cNvPr>
          <p:cNvCxnSpPr>
            <a:cxnSpLocks/>
            <a:stCxn id="476" idx="2"/>
            <a:endCxn id="478" idx="0"/>
          </p:cNvCxnSpPr>
          <p:nvPr/>
        </p:nvCxnSpPr>
        <p:spPr>
          <a:xfrm flipH="1">
            <a:off x="6380283" y="4066020"/>
            <a:ext cx="186604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Gerader Verbinder 467">
            <a:extLst>
              <a:ext uri="{FF2B5EF4-FFF2-40B4-BE49-F238E27FC236}">
                <a16:creationId xmlns:a16="http://schemas.microsoft.com/office/drawing/2014/main" id="{0B75421B-4AF7-5549-46A3-93F829326247}"/>
              </a:ext>
            </a:extLst>
          </p:cNvPr>
          <p:cNvCxnSpPr>
            <a:cxnSpLocks/>
            <a:stCxn id="476" idx="2"/>
            <a:endCxn id="484" idx="0"/>
          </p:cNvCxnSpPr>
          <p:nvPr/>
        </p:nvCxnSpPr>
        <p:spPr>
          <a:xfrm>
            <a:off x="6566887" y="4066020"/>
            <a:ext cx="188795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Gerader Verbinder 468">
            <a:extLst>
              <a:ext uri="{FF2B5EF4-FFF2-40B4-BE49-F238E27FC236}">
                <a16:creationId xmlns:a16="http://schemas.microsoft.com/office/drawing/2014/main" id="{BA4984A8-2E6E-9681-8620-7D3B09F9BD86}"/>
              </a:ext>
            </a:extLst>
          </p:cNvPr>
          <p:cNvCxnSpPr>
            <a:cxnSpLocks/>
            <a:stCxn id="484" idx="2"/>
            <a:endCxn id="479" idx="0"/>
          </p:cNvCxnSpPr>
          <p:nvPr/>
        </p:nvCxnSpPr>
        <p:spPr>
          <a:xfrm flipH="1">
            <a:off x="6603109" y="4375307"/>
            <a:ext cx="152573" cy="10624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Rechteck: abgerundete Ecken 473">
                <a:extLst>
                  <a:ext uri="{FF2B5EF4-FFF2-40B4-BE49-F238E27FC236}">
                    <a16:creationId xmlns:a16="http://schemas.microsoft.com/office/drawing/2014/main" id="{8718BFAC-1D76-9DC4-FB44-8E31C1324137}"/>
                  </a:ext>
                </a:extLst>
              </p:cNvPr>
              <p:cNvSpPr/>
              <p:nvPr/>
            </p:nvSpPr>
            <p:spPr>
              <a:xfrm>
                <a:off x="5631472" y="3535842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74" name="Rechteck: abgerundete Ecken 473">
                <a:extLst>
                  <a:ext uri="{FF2B5EF4-FFF2-40B4-BE49-F238E27FC236}">
                    <a16:creationId xmlns:a16="http://schemas.microsoft.com/office/drawing/2014/main" id="{8718BFAC-1D76-9DC4-FB44-8E31C1324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472" y="3535842"/>
                <a:ext cx="1097321" cy="193687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Rechteck: abgerundete Ecken 475">
                <a:extLst>
                  <a:ext uri="{FF2B5EF4-FFF2-40B4-BE49-F238E27FC236}">
                    <a16:creationId xmlns:a16="http://schemas.microsoft.com/office/drawing/2014/main" id="{84774783-9FEF-B638-06E1-B57C514C8828}"/>
                  </a:ext>
                </a:extLst>
              </p:cNvPr>
              <p:cNvSpPr/>
              <p:nvPr/>
            </p:nvSpPr>
            <p:spPr>
              <a:xfrm>
                <a:off x="6304747" y="3872334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/>
                  <a:t> </a:t>
                </a:r>
              </a:p>
            </p:txBody>
          </p:sp>
        </mc:Choice>
        <mc:Fallback xmlns="">
          <p:sp>
            <p:nvSpPr>
              <p:cNvPr id="476" name="Rechteck: abgerundete Ecken 475">
                <a:extLst>
                  <a:ext uri="{FF2B5EF4-FFF2-40B4-BE49-F238E27FC236}">
                    <a16:creationId xmlns:a16="http://schemas.microsoft.com/office/drawing/2014/main" id="{84774783-9FEF-B638-06E1-B57C514C8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747" y="3872334"/>
                <a:ext cx="524280" cy="193687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8" name="Rechteck: abgerundete Ecken 477">
                <a:extLst>
                  <a:ext uri="{FF2B5EF4-FFF2-40B4-BE49-F238E27FC236}">
                    <a16:creationId xmlns:a16="http://schemas.microsoft.com/office/drawing/2014/main" id="{0D4BDC0F-79A9-908D-4C70-3DB3C91FFF80}"/>
                  </a:ext>
                </a:extLst>
              </p:cNvPr>
              <p:cNvSpPr/>
              <p:nvPr/>
            </p:nvSpPr>
            <p:spPr>
              <a:xfrm>
                <a:off x="6304803" y="4181620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8" name="Rechteck: abgerundete Ecken 477">
                <a:extLst>
                  <a:ext uri="{FF2B5EF4-FFF2-40B4-BE49-F238E27FC236}">
                    <a16:creationId xmlns:a16="http://schemas.microsoft.com/office/drawing/2014/main" id="{0D4BDC0F-79A9-908D-4C70-3DB3C91FF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803" y="4181620"/>
                <a:ext cx="150962" cy="193687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Rechteck: abgerundete Ecken 478">
                <a:extLst>
                  <a:ext uri="{FF2B5EF4-FFF2-40B4-BE49-F238E27FC236}">
                    <a16:creationId xmlns:a16="http://schemas.microsoft.com/office/drawing/2014/main" id="{CDD51A88-59BD-6644-7519-85B0C17CB066}"/>
                  </a:ext>
                </a:extLst>
              </p:cNvPr>
              <p:cNvSpPr/>
              <p:nvPr/>
            </p:nvSpPr>
            <p:spPr>
              <a:xfrm>
                <a:off x="6524780" y="4481556"/>
                <a:ext cx="156659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9" name="Rechteck: abgerundete Ecken 478">
                <a:extLst>
                  <a:ext uri="{FF2B5EF4-FFF2-40B4-BE49-F238E27FC236}">
                    <a16:creationId xmlns:a16="http://schemas.microsoft.com/office/drawing/2014/main" id="{CDD51A88-59BD-6644-7519-85B0C17CB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780" y="4481556"/>
                <a:ext cx="156659" cy="193687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Rechteck: abgerundete Ecken 483">
                <a:extLst>
                  <a:ext uri="{FF2B5EF4-FFF2-40B4-BE49-F238E27FC236}">
                    <a16:creationId xmlns:a16="http://schemas.microsoft.com/office/drawing/2014/main" id="{46E0ABD1-BA40-681D-4B25-61875AF7F4C8}"/>
                  </a:ext>
                </a:extLst>
              </p:cNvPr>
              <p:cNvSpPr/>
              <p:nvPr/>
            </p:nvSpPr>
            <p:spPr>
              <a:xfrm>
                <a:off x="6596119" y="4181620"/>
                <a:ext cx="319127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375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4" name="Rechteck: abgerundete Ecken 483">
                <a:extLst>
                  <a:ext uri="{FF2B5EF4-FFF2-40B4-BE49-F238E27FC236}">
                    <a16:creationId xmlns:a16="http://schemas.microsoft.com/office/drawing/2014/main" id="{46E0ABD1-BA40-681D-4B25-61875AF7F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119" y="4181620"/>
                <a:ext cx="319127" cy="193687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7" name="Gerader Verbinder 486">
            <a:extLst>
              <a:ext uri="{FF2B5EF4-FFF2-40B4-BE49-F238E27FC236}">
                <a16:creationId xmlns:a16="http://schemas.microsoft.com/office/drawing/2014/main" id="{6055D2B3-F910-07F2-7536-2027A29DD0F2}"/>
              </a:ext>
            </a:extLst>
          </p:cNvPr>
          <p:cNvCxnSpPr>
            <a:cxnSpLocks/>
            <a:stCxn id="496" idx="2"/>
            <a:endCxn id="498" idx="0"/>
          </p:cNvCxnSpPr>
          <p:nvPr/>
        </p:nvCxnSpPr>
        <p:spPr>
          <a:xfrm>
            <a:off x="6186695" y="5006117"/>
            <a:ext cx="386756" cy="1428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9" name="Gerader Verbinder 488">
            <a:extLst>
              <a:ext uri="{FF2B5EF4-FFF2-40B4-BE49-F238E27FC236}">
                <a16:creationId xmlns:a16="http://schemas.microsoft.com/office/drawing/2014/main" id="{C5C993DC-2F1B-15EF-CE0D-55B965FB22C0}"/>
              </a:ext>
            </a:extLst>
          </p:cNvPr>
          <p:cNvCxnSpPr>
            <a:cxnSpLocks/>
            <a:stCxn id="498" idx="2"/>
            <a:endCxn id="500" idx="0"/>
          </p:cNvCxnSpPr>
          <p:nvPr/>
        </p:nvCxnSpPr>
        <p:spPr>
          <a:xfrm flipH="1">
            <a:off x="6386847" y="5342608"/>
            <a:ext cx="186604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Gerader Verbinder 489">
            <a:extLst>
              <a:ext uri="{FF2B5EF4-FFF2-40B4-BE49-F238E27FC236}">
                <a16:creationId xmlns:a16="http://schemas.microsoft.com/office/drawing/2014/main" id="{BB661F66-95BA-BC45-3383-5F7DAACABDB4}"/>
              </a:ext>
            </a:extLst>
          </p:cNvPr>
          <p:cNvCxnSpPr>
            <a:cxnSpLocks/>
            <a:stCxn id="498" idx="2"/>
            <a:endCxn id="506" idx="0"/>
          </p:cNvCxnSpPr>
          <p:nvPr/>
        </p:nvCxnSpPr>
        <p:spPr>
          <a:xfrm>
            <a:off x="6573451" y="5342608"/>
            <a:ext cx="188795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Gerader Verbinder 491">
            <a:extLst>
              <a:ext uri="{FF2B5EF4-FFF2-40B4-BE49-F238E27FC236}">
                <a16:creationId xmlns:a16="http://schemas.microsoft.com/office/drawing/2014/main" id="{EF0B25B6-E914-EF6A-0730-D9ACFC60FBB9}"/>
              </a:ext>
            </a:extLst>
          </p:cNvPr>
          <p:cNvCxnSpPr>
            <a:cxnSpLocks/>
            <a:stCxn id="506" idx="2"/>
            <a:endCxn id="502" idx="0"/>
          </p:cNvCxnSpPr>
          <p:nvPr/>
        </p:nvCxnSpPr>
        <p:spPr>
          <a:xfrm>
            <a:off x="6762246" y="5651895"/>
            <a:ext cx="160745" cy="10624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Rechteck: abgerundete Ecken 495">
                <a:extLst>
                  <a:ext uri="{FF2B5EF4-FFF2-40B4-BE49-F238E27FC236}">
                    <a16:creationId xmlns:a16="http://schemas.microsoft.com/office/drawing/2014/main" id="{69D1C4A0-B4D4-196B-621E-D044A7FC6A8E}"/>
                  </a:ext>
                </a:extLst>
              </p:cNvPr>
              <p:cNvSpPr/>
              <p:nvPr/>
            </p:nvSpPr>
            <p:spPr>
              <a:xfrm>
                <a:off x="5638035" y="4812430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96" name="Rechteck: abgerundete Ecken 495">
                <a:extLst>
                  <a:ext uri="{FF2B5EF4-FFF2-40B4-BE49-F238E27FC236}">
                    <a16:creationId xmlns:a16="http://schemas.microsoft.com/office/drawing/2014/main" id="{69D1C4A0-B4D4-196B-621E-D044A7FC6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35" y="4812430"/>
                <a:ext cx="1097321" cy="193687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Rechteck: abgerundete Ecken 497">
                <a:extLst>
                  <a:ext uri="{FF2B5EF4-FFF2-40B4-BE49-F238E27FC236}">
                    <a16:creationId xmlns:a16="http://schemas.microsoft.com/office/drawing/2014/main" id="{FF9049F9-828D-5790-FF8D-EC0371E17D70}"/>
                  </a:ext>
                </a:extLst>
              </p:cNvPr>
              <p:cNvSpPr/>
              <p:nvPr/>
            </p:nvSpPr>
            <p:spPr>
              <a:xfrm>
                <a:off x="6311310" y="5148921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/>
                  <a:t> </a:t>
                </a:r>
              </a:p>
            </p:txBody>
          </p:sp>
        </mc:Choice>
        <mc:Fallback xmlns="">
          <p:sp>
            <p:nvSpPr>
              <p:cNvPr id="498" name="Rechteck: abgerundete Ecken 497">
                <a:extLst>
                  <a:ext uri="{FF2B5EF4-FFF2-40B4-BE49-F238E27FC236}">
                    <a16:creationId xmlns:a16="http://schemas.microsoft.com/office/drawing/2014/main" id="{FF9049F9-828D-5790-FF8D-EC0371E17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10" y="5148921"/>
                <a:ext cx="524280" cy="193687"/>
              </a:xfrm>
              <a:prstGeom prst="round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Rechteck: abgerundete Ecken 499">
                <a:extLst>
                  <a:ext uri="{FF2B5EF4-FFF2-40B4-BE49-F238E27FC236}">
                    <a16:creationId xmlns:a16="http://schemas.microsoft.com/office/drawing/2014/main" id="{C85652CC-1231-0115-87DD-0E42F075A0F0}"/>
                  </a:ext>
                </a:extLst>
              </p:cNvPr>
              <p:cNvSpPr/>
              <p:nvPr/>
            </p:nvSpPr>
            <p:spPr>
              <a:xfrm>
                <a:off x="6311366" y="5458208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0" name="Rechteck: abgerundete Ecken 499">
                <a:extLst>
                  <a:ext uri="{FF2B5EF4-FFF2-40B4-BE49-F238E27FC236}">
                    <a16:creationId xmlns:a16="http://schemas.microsoft.com/office/drawing/2014/main" id="{C85652CC-1231-0115-87DD-0E42F075A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66" y="5458208"/>
                <a:ext cx="150962" cy="193687"/>
              </a:xfrm>
              <a:prstGeom prst="roundRect">
                <a:avLst/>
              </a:prstGeom>
              <a:blipFill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Rechteck: abgerundete Ecken 501">
                <a:extLst>
                  <a:ext uri="{FF2B5EF4-FFF2-40B4-BE49-F238E27FC236}">
                    <a16:creationId xmlns:a16="http://schemas.microsoft.com/office/drawing/2014/main" id="{14D05F75-4FF2-4A08-9945-19CD7BE6BF52}"/>
                  </a:ext>
                </a:extLst>
              </p:cNvPr>
              <p:cNvSpPr/>
              <p:nvPr/>
            </p:nvSpPr>
            <p:spPr>
              <a:xfrm>
                <a:off x="6844661" y="5758143"/>
                <a:ext cx="156659" cy="193687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2" name="Rechteck: abgerundete Ecken 501">
                <a:extLst>
                  <a:ext uri="{FF2B5EF4-FFF2-40B4-BE49-F238E27FC236}">
                    <a16:creationId xmlns:a16="http://schemas.microsoft.com/office/drawing/2014/main" id="{14D05F75-4FF2-4A08-9945-19CD7BE6B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61" y="5758143"/>
                <a:ext cx="156659" cy="193687"/>
              </a:xfrm>
              <a:prstGeom prst="roundRect">
                <a:avLst/>
              </a:prstGeom>
              <a:blipFill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Rechteck: abgerundete Ecken 505">
                <a:extLst>
                  <a:ext uri="{FF2B5EF4-FFF2-40B4-BE49-F238E27FC236}">
                    <a16:creationId xmlns:a16="http://schemas.microsoft.com/office/drawing/2014/main" id="{22B000D7-03D4-2CD0-DA40-AE07B0CC9525}"/>
                  </a:ext>
                </a:extLst>
              </p:cNvPr>
              <p:cNvSpPr/>
              <p:nvPr/>
            </p:nvSpPr>
            <p:spPr>
              <a:xfrm>
                <a:off x="6602682" y="5458208"/>
                <a:ext cx="319127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375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6" name="Rechteck: abgerundete Ecken 505">
                <a:extLst>
                  <a:ext uri="{FF2B5EF4-FFF2-40B4-BE49-F238E27FC236}">
                    <a16:creationId xmlns:a16="http://schemas.microsoft.com/office/drawing/2014/main" id="{22B000D7-03D4-2CD0-DA40-AE07B0CC9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682" y="5458208"/>
                <a:ext cx="319127" cy="193687"/>
              </a:xfrm>
              <a:prstGeom prst="round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47B528B4-12AF-96A2-A98B-81030E08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Uniform </a:t>
            </a:r>
            <a:r>
              <a:rPr lang="de-DE" err="1"/>
              <a:t>Strategies</a:t>
            </a:r>
            <a:r>
              <a:rPr lang="de-DE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013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6971123E-6E02-02D3-BD30-0CAA13FE9678}"/>
              </a:ext>
            </a:extLst>
          </p:cNvPr>
          <p:cNvGrpSpPr/>
          <p:nvPr/>
        </p:nvGrpSpPr>
        <p:grpSpPr>
          <a:xfrm>
            <a:off x="430786" y="2169450"/>
            <a:ext cx="3748955" cy="2857664"/>
            <a:chOff x="4564492" y="2421286"/>
            <a:chExt cx="4998607" cy="3810218"/>
          </a:xfrm>
        </p:grpSpPr>
        <p:cxnSp>
          <p:nvCxnSpPr>
            <p:cNvPr id="398" name="Gerader Verbinder 397">
              <a:extLst>
                <a:ext uri="{FF2B5EF4-FFF2-40B4-BE49-F238E27FC236}">
                  <a16:creationId xmlns:a16="http://schemas.microsoft.com/office/drawing/2014/main" id="{139AA9D8-9318-2B77-4047-BB48A5EF2A43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5441103" y="3068986"/>
              <a:ext cx="1397844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Gerader Verbinder 398">
              <a:extLst>
                <a:ext uri="{FF2B5EF4-FFF2-40B4-BE49-F238E27FC236}">
                  <a16:creationId xmlns:a16="http://schemas.microsoft.com/office/drawing/2014/main" id="{8F450F7D-8EF8-53A9-F817-9B998A0533F3}"/>
                </a:ext>
              </a:extLst>
            </p:cNvPr>
            <p:cNvCxnSpPr>
              <a:cxnSpLocks/>
              <a:stCxn id="408" idx="2"/>
              <a:endCxn id="410" idx="0"/>
            </p:cNvCxnSpPr>
            <p:nvPr/>
          </p:nvCxnSpPr>
          <p:spPr>
            <a:xfrm>
              <a:off x="6838947" y="3068986"/>
              <a:ext cx="1293332" cy="477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Gerader Verbinder 399">
              <a:extLst>
                <a:ext uri="{FF2B5EF4-FFF2-40B4-BE49-F238E27FC236}">
                  <a16:creationId xmlns:a16="http://schemas.microsoft.com/office/drawing/2014/main" id="{99C845FD-49D8-94CE-5579-363556FDBE55}"/>
                </a:ext>
              </a:extLst>
            </p:cNvPr>
            <p:cNvCxnSpPr>
              <a:cxnSpLocks/>
              <a:stCxn id="409" idx="2"/>
              <a:endCxn id="411" idx="0"/>
            </p:cNvCxnSpPr>
            <p:nvPr/>
          </p:nvCxnSpPr>
          <p:spPr>
            <a:xfrm flipH="1">
              <a:off x="4838854" y="4194231"/>
              <a:ext cx="602249" cy="3984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Gerader Verbinder 400">
              <a:extLst>
                <a:ext uri="{FF2B5EF4-FFF2-40B4-BE49-F238E27FC236}">
                  <a16:creationId xmlns:a16="http://schemas.microsoft.com/office/drawing/2014/main" id="{B4FEED5B-B0E5-FC25-2F49-35BEE85EEC8D}"/>
                </a:ext>
              </a:extLst>
            </p:cNvPr>
            <p:cNvCxnSpPr>
              <a:cxnSpLocks/>
              <a:stCxn id="410" idx="2"/>
              <a:endCxn id="412" idx="0"/>
            </p:cNvCxnSpPr>
            <p:nvPr/>
          </p:nvCxnSpPr>
          <p:spPr>
            <a:xfrm flipH="1">
              <a:off x="7508265" y="4194231"/>
              <a:ext cx="624014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Gerader Verbinder 401">
              <a:extLst>
                <a:ext uri="{FF2B5EF4-FFF2-40B4-BE49-F238E27FC236}">
                  <a16:creationId xmlns:a16="http://schemas.microsoft.com/office/drawing/2014/main" id="{A6039047-E7FA-B163-210C-46ACC659A2C3}"/>
                </a:ext>
              </a:extLst>
            </p:cNvPr>
            <p:cNvCxnSpPr>
              <a:cxnSpLocks/>
              <a:stCxn id="410" idx="2"/>
              <a:endCxn id="418" idx="0"/>
            </p:cNvCxnSpPr>
            <p:nvPr/>
          </p:nvCxnSpPr>
          <p:spPr>
            <a:xfrm>
              <a:off x="8132279" y="4194231"/>
              <a:ext cx="631341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Gerader Verbinder 402">
              <a:extLst>
                <a:ext uri="{FF2B5EF4-FFF2-40B4-BE49-F238E27FC236}">
                  <a16:creationId xmlns:a16="http://schemas.microsoft.com/office/drawing/2014/main" id="{31D11ACE-E40E-955C-CC5D-1FCA2400D8E3}"/>
                </a:ext>
              </a:extLst>
            </p:cNvPr>
            <p:cNvCxnSpPr>
              <a:cxnSpLocks/>
              <a:stCxn id="418" idx="2"/>
              <a:endCxn id="413" idx="0"/>
            </p:cNvCxnSpPr>
            <p:nvPr/>
          </p:nvCxnSpPr>
          <p:spPr>
            <a:xfrm flipH="1">
              <a:off x="8253410" y="5228503"/>
              <a:ext cx="510210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Gerader Verbinder 403">
              <a:extLst>
                <a:ext uri="{FF2B5EF4-FFF2-40B4-BE49-F238E27FC236}">
                  <a16:creationId xmlns:a16="http://schemas.microsoft.com/office/drawing/2014/main" id="{2C05B161-4A7A-0E12-2A6F-C2EF124C16E6}"/>
                </a:ext>
              </a:extLst>
            </p:cNvPr>
            <p:cNvCxnSpPr>
              <a:cxnSpLocks/>
              <a:stCxn id="418" idx="2"/>
              <a:endCxn id="414" idx="0"/>
            </p:cNvCxnSpPr>
            <p:nvPr/>
          </p:nvCxnSpPr>
          <p:spPr>
            <a:xfrm>
              <a:off x="8763620" y="5228503"/>
              <a:ext cx="537541" cy="355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Gerader Verbinder 404">
              <a:extLst>
                <a:ext uri="{FF2B5EF4-FFF2-40B4-BE49-F238E27FC236}">
                  <a16:creationId xmlns:a16="http://schemas.microsoft.com/office/drawing/2014/main" id="{38C3D14E-79B7-C6E1-6BBE-095E9BEE6137}"/>
                </a:ext>
              </a:extLst>
            </p:cNvPr>
            <p:cNvCxnSpPr>
              <a:cxnSpLocks/>
              <a:stCxn id="409" idx="2"/>
              <a:endCxn id="415" idx="0"/>
            </p:cNvCxnSpPr>
            <p:nvPr/>
          </p:nvCxnSpPr>
          <p:spPr>
            <a:xfrm>
              <a:off x="5441103" y="4194231"/>
              <a:ext cx="556637" cy="3865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5E8BA34A-835E-6AC1-5CE6-FF3CBA546D22}"/>
                </a:ext>
              </a:extLst>
            </p:cNvPr>
            <p:cNvCxnSpPr>
              <a:cxnSpLocks/>
              <a:stCxn id="415" idx="2"/>
              <a:endCxn id="416" idx="0"/>
            </p:cNvCxnSpPr>
            <p:nvPr/>
          </p:nvCxnSpPr>
          <p:spPr>
            <a:xfrm flipH="1">
              <a:off x="5516389" y="5228503"/>
              <a:ext cx="481351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Gerader Verbinder 406">
              <a:extLst>
                <a:ext uri="{FF2B5EF4-FFF2-40B4-BE49-F238E27FC236}">
                  <a16:creationId xmlns:a16="http://schemas.microsoft.com/office/drawing/2014/main" id="{0299EF53-E303-4AE1-F347-EB4785EB19C4}"/>
                </a:ext>
              </a:extLst>
            </p:cNvPr>
            <p:cNvCxnSpPr>
              <a:cxnSpLocks/>
              <a:stCxn id="415" idx="2"/>
              <a:endCxn id="417" idx="0"/>
            </p:cNvCxnSpPr>
            <p:nvPr/>
          </p:nvCxnSpPr>
          <p:spPr>
            <a:xfrm>
              <a:off x="5997740" y="5228503"/>
              <a:ext cx="455376" cy="267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/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de-DE" sz="1350"/>
                    <a:t>   </a:t>
                  </a:r>
                </a:p>
              </p:txBody>
            </p:sp>
          </mc:Choice>
          <mc:Fallback xmlns="">
            <p:sp>
              <p:nvSpPr>
                <p:cNvPr id="408" name="Rechteck: abgerundete Ecken 407">
                  <a:extLst>
                    <a:ext uri="{FF2B5EF4-FFF2-40B4-BE49-F238E27FC236}">
                      <a16:creationId xmlns:a16="http://schemas.microsoft.com/office/drawing/2014/main" id="{04B4E982-0CDF-3722-34B4-8EEFE7532A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194" y="2421286"/>
                  <a:ext cx="3669506" cy="64770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209433D-4CFA-03D7-DCB8-41F21576E58E}"/>
                    </a:ext>
                  </a:extLst>
                </p:cNvPr>
                <p:cNvSpPr/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9" name="Rechteck: abgerundete Ecken 408">
                  <a:extLst>
                    <a:ext uri="{FF2B5EF4-FFF2-40B4-BE49-F238E27FC236}">
                      <a16:creationId xmlns:a16="http://schemas.microsoft.com/office/drawing/2014/main" id="{6209433D-4CFA-03D7-DCB8-41F21576E5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492" y="3546531"/>
                  <a:ext cx="1753221" cy="6477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40F9C95A-5334-F82A-A31E-D9B1A4FC082A}"/>
                    </a:ext>
                  </a:extLst>
                </p:cNvPr>
                <p:cNvSpPr/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410" name="Rechteck: abgerundete Ecken 409">
                  <a:extLst>
                    <a:ext uri="{FF2B5EF4-FFF2-40B4-BE49-F238E27FC236}">
                      <a16:creationId xmlns:a16="http://schemas.microsoft.com/office/drawing/2014/main" id="{40F9C95A-5334-F82A-A31E-D9B1A4FC08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668" y="3546531"/>
                  <a:ext cx="1753221" cy="6477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/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1" name="Rechteck: abgerundete Ecken 410">
                  <a:extLst>
                    <a:ext uri="{FF2B5EF4-FFF2-40B4-BE49-F238E27FC236}">
                      <a16:creationId xmlns:a16="http://schemas.microsoft.com/office/drawing/2014/main" id="{5E0A6877-98C2-A253-B12F-986584EB20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441" y="4592700"/>
                  <a:ext cx="504826" cy="6477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/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2" name="Rechteck: abgerundete Ecken 411">
                  <a:extLst>
                    <a:ext uri="{FF2B5EF4-FFF2-40B4-BE49-F238E27FC236}">
                      <a16:creationId xmlns:a16="http://schemas.microsoft.com/office/drawing/2014/main" id="{B0702A46-8872-5427-1626-22211AD0EB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52" y="4580803"/>
                  <a:ext cx="504826" cy="64770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/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3" name="Rechteck: abgerundete Ecken 412">
                  <a:extLst>
                    <a:ext uri="{FF2B5EF4-FFF2-40B4-BE49-F238E27FC236}">
                      <a16:creationId xmlns:a16="http://schemas.microsoft.com/office/drawing/2014/main" id="{09B641D3-8796-7667-2D03-BD5543CD3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1472" y="5583804"/>
                  <a:ext cx="523876" cy="6477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/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4" name="Rechteck: abgerundete Ecken 413">
                  <a:extLst>
                    <a:ext uri="{FF2B5EF4-FFF2-40B4-BE49-F238E27FC236}">
                      <a16:creationId xmlns:a16="http://schemas.microsoft.com/office/drawing/2014/main" id="{A353B700-0144-6CFE-4854-A8779AA36F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223" y="5583804"/>
                  <a:ext cx="523876" cy="64770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/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/>
                    <a:t> </a:t>
                  </a:r>
                </a:p>
              </p:txBody>
            </p:sp>
          </mc:Choice>
          <mc:Fallback xmlns="">
            <p:sp>
              <p:nvSpPr>
                <p:cNvPr id="415" name="Rechteck: abgerundete Ecken 414">
                  <a:extLst>
                    <a:ext uri="{FF2B5EF4-FFF2-40B4-BE49-F238E27FC236}">
                      <a16:creationId xmlns:a16="http://schemas.microsoft.com/office/drawing/2014/main" id="{437B2993-83DC-16F4-F62A-399046EDA2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86" y="4580803"/>
                  <a:ext cx="1077107" cy="6477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/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16" name="Rechteck: abgerundete Ecken 415">
                  <a:extLst>
                    <a:ext uri="{FF2B5EF4-FFF2-40B4-BE49-F238E27FC236}">
                      <a16:creationId xmlns:a16="http://schemas.microsoft.com/office/drawing/2014/main" id="{F70C8D1B-DBD6-06DA-8326-9B95255143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3976" y="5495919"/>
                  <a:ext cx="504826" cy="6477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/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de-DE" sz="1350" i="1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7" name="Rechteck: abgerundete Ecken 416">
                  <a:extLst>
                    <a:ext uri="{FF2B5EF4-FFF2-40B4-BE49-F238E27FC236}">
                      <a16:creationId xmlns:a16="http://schemas.microsoft.com/office/drawing/2014/main" id="{1EF9DED9-B27A-9F24-6F54-2B3A221FE0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703" y="5495919"/>
                  <a:ext cx="504826" cy="64770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Rechteck: abgerundete Ecken 417">
                  <a:extLst>
                    <a:ext uri="{FF2B5EF4-FFF2-40B4-BE49-F238E27FC236}">
                      <a16:creationId xmlns:a16="http://schemas.microsoft.com/office/drawing/2014/main" id="{B6F8CA8E-590D-91F4-2418-B7F3720F281A}"/>
                    </a:ext>
                  </a:extLst>
                </p:cNvPr>
                <p:cNvSpPr/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350" i="1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8" name="Rechteck: abgerundete Ecken 417">
                  <a:extLst>
                    <a:ext uri="{FF2B5EF4-FFF2-40B4-BE49-F238E27FC236}">
                      <a16:creationId xmlns:a16="http://schemas.microsoft.com/office/drawing/2014/main" id="{B6F8CA8E-590D-91F4-2418-B7F3720F28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0032" y="4580803"/>
                  <a:ext cx="1067176" cy="6477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0" name="Gerader Verbinder 419">
            <a:extLst>
              <a:ext uri="{FF2B5EF4-FFF2-40B4-BE49-F238E27FC236}">
                <a16:creationId xmlns:a16="http://schemas.microsoft.com/office/drawing/2014/main" id="{6AA62BC5-D5C9-E712-9122-31BA41A0D151}"/>
              </a:ext>
            </a:extLst>
          </p:cNvPr>
          <p:cNvCxnSpPr>
            <a:cxnSpLocks/>
            <a:stCxn id="430" idx="2"/>
            <a:endCxn id="431" idx="0"/>
          </p:cNvCxnSpPr>
          <p:nvPr/>
        </p:nvCxnSpPr>
        <p:spPr>
          <a:xfrm flipH="1">
            <a:off x="5762532" y="1131640"/>
            <a:ext cx="418009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Gerader Verbinder 421">
            <a:extLst>
              <a:ext uri="{FF2B5EF4-FFF2-40B4-BE49-F238E27FC236}">
                <a16:creationId xmlns:a16="http://schemas.microsoft.com/office/drawing/2014/main" id="{3D04E1FF-1C48-4D0D-F774-1B9AC46A457D}"/>
              </a:ext>
            </a:extLst>
          </p:cNvPr>
          <p:cNvCxnSpPr>
            <a:cxnSpLocks/>
            <a:stCxn id="431" idx="2"/>
            <a:endCxn id="433" idx="0"/>
          </p:cNvCxnSpPr>
          <p:nvPr/>
        </p:nvCxnSpPr>
        <p:spPr>
          <a:xfrm flipH="1">
            <a:off x="5582437" y="1468131"/>
            <a:ext cx="180095" cy="11915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Rechteck: abgerundete Ecken 429">
                <a:extLst>
                  <a:ext uri="{FF2B5EF4-FFF2-40B4-BE49-F238E27FC236}">
                    <a16:creationId xmlns:a16="http://schemas.microsoft.com/office/drawing/2014/main" id="{475A4F89-0416-383C-121B-04B3B758D872}"/>
                  </a:ext>
                </a:extLst>
              </p:cNvPr>
              <p:cNvSpPr/>
              <p:nvPr/>
            </p:nvSpPr>
            <p:spPr>
              <a:xfrm>
                <a:off x="5631880" y="937953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30" name="Rechteck: abgerundete Ecken 429">
                <a:extLst>
                  <a:ext uri="{FF2B5EF4-FFF2-40B4-BE49-F238E27FC236}">
                    <a16:creationId xmlns:a16="http://schemas.microsoft.com/office/drawing/2014/main" id="{475A4F89-0416-383C-121B-04B3B758D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880" y="937953"/>
                <a:ext cx="1097321" cy="19368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1" name="Rechteck: abgerundete Ecken 430">
                <a:extLst>
                  <a:ext uri="{FF2B5EF4-FFF2-40B4-BE49-F238E27FC236}">
                    <a16:creationId xmlns:a16="http://schemas.microsoft.com/office/drawing/2014/main" id="{5B1CB70C-D0AA-1EA0-1E44-91B2C7B9FC6A}"/>
                  </a:ext>
                </a:extLst>
              </p:cNvPr>
              <p:cNvSpPr/>
              <p:nvPr/>
            </p:nvSpPr>
            <p:spPr>
              <a:xfrm>
                <a:off x="5500392" y="1274445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1" name="Rechteck: abgerundete Ecken 430">
                <a:extLst>
                  <a:ext uri="{FF2B5EF4-FFF2-40B4-BE49-F238E27FC236}">
                    <a16:creationId xmlns:a16="http://schemas.microsoft.com/office/drawing/2014/main" id="{5B1CB70C-D0AA-1EA0-1E44-91B2C7B9F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92" y="1274445"/>
                <a:ext cx="524280" cy="19368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Rechteck: abgerundete Ecken 432">
                <a:extLst>
                  <a:ext uri="{FF2B5EF4-FFF2-40B4-BE49-F238E27FC236}">
                    <a16:creationId xmlns:a16="http://schemas.microsoft.com/office/drawing/2014/main" id="{471F872E-C9E0-3F21-B770-201CB3C37C66}"/>
                  </a:ext>
                </a:extLst>
              </p:cNvPr>
              <p:cNvSpPr/>
              <p:nvPr/>
            </p:nvSpPr>
            <p:spPr>
              <a:xfrm>
                <a:off x="5506956" y="1587288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33" name="Rechteck: abgerundete Ecken 432">
                <a:extLst>
                  <a:ext uri="{FF2B5EF4-FFF2-40B4-BE49-F238E27FC236}">
                    <a16:creationId xmlns:a16="http://schemas.microsoft.com/office/drawing/2014/main" id="{471F872E-C9E0-3F21-B770-201CB3C37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956" y="1587288"/>
                <a:ext cx="150962" cy="193687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2" name="Gerader Verbinder 441">
            <a:extLst>
              <a:ext uri="{FF2B5EF4-FFF2-40B4-BE49-F238E27FC236}">
                <a16:creationId xmlns:a16="http://schemas.microsoft.com/office/drawing/2014/main" id="{35E531E5-B3C9-07A1-6082-B8738FB0BEFE}"/>
              </a:ext>
            </a:extLst>
          </p:cNvPr>
          <p:cNvCxnSpPr>
            <a:cxnSpLocks/>
            <a:stCxn id="452" idx="2"/>
            <a:endCxn id="453" idx="0"/>
          </p:cNvCxnSpPr>
          <p:nvPr/>
        </p:nvCxnSpPr>
        <p:spPr>
          <a:xfrm flipH="1">
            <a:off x="5769096" y="2438743"/>
            <a:ext cx="418009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Gerader Verbinder 448">
            <a:extLst>
              <a:ext uri="{FF2B5EF4-FFF2-40B4-BE49-F238E27FC236}">
                <a16:creationId xmlns:a16="http://schemas.microsoft.com/office/drawing/2014/main" id="{88D43BD3-F9D7-1287-14CC-7D2F437D6BD7}"/>
              </a:ext>
            </a:extLst>
          </p:cNvPr>
          <p:cNvCxnSpPr>
            <a:cxnSpLocks/>
            <a:stCxn id="453" idx="2"/>
            <a:endCxn id="459" idx="0"/>
          </p:cNvCxnSpPr>
          <p:nvPr/>
        </p:nvCxnSpPr>
        <p:spPr>
          <a:xfrm>
            <a:off x="5769096" y="2775234"/>
            <a:ext cx="166456" cy="115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Gerader Verbinder 449">
            <a:extLst>
              <a:ext uri="{FF2B5EF4-FFF2-40B4-BE49-F238E27FC236}">
                <a16:creationId xmlns:a16="http://schemas.microsoft.com/office/drawing/2014/main" id="{012428CB-014E-68FE-4366-EAAB4F29D3F3}"/>
              </a:ext>
            </a:extLst>
          </p:cNvPr>
          <p:cNvCxnSpPr>
            <a:cxnSpLocks/>
            <a:stCxn id="459" idx="2"/>
            <a:endCxn id="460" idx="0"/>
          </p:cNvCxnSpPr>
          <p:nvPr/>
        </p:nvCxnSpPr>
        <p:spPr>
          <a:xfrm flipH="1">
            <a:off x="5791609" y="3084521"/>
            <a:ext cx="143942" cy="79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1" name="Gerader Verbinder 450">
            <a:extLst>
              <a:ext uri="{FF2B5EF4-FFF2-40B4-BE49-F238E27FC236}">
                <a16:creationId xmlns:a16="http://schemas.microsoft.com/office/drawing/2014/main" id="{E866DB30-17E2-B541-00C4-D7234D8D1016}"/>
              </a:ext>
            </a:extLst>
          </p:cNvPr>
          <p:cNvCxnSpPr>
            <a:cxnSpLocks/>
            <a:stCxn id="459" idx="2"/>
            <a:endCxn id="461" idx="0"/>
          </p:cNvCxnSpPr>
          <p:nvPr/>
        </p:nvCxnSpPr>
        <p:spPr>
          <a:xfrm>
            <a:off x="5935551" y="3084521"/>
            <a:ext cx="136175" cy="79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2" name="Rechteck: abgerundete Ecken 451">
                <a:extLst>
                  <a:ext uri="{FF2B5EF4-FFF2-40B4-BE49-F238E27FC236}">
                    <a16:creationId xmlns:a16="http://schemas.microsoft.com/office/drawing/2014/main" id="{31780D56-FC3C-53EC-86E6-9264F9419DB0}"/>
                  </a:ext>
                </a:extLst>
              </p:cNvPr>
              <p:cNvSpPr/>
              <p:nvPr/>
            </p:nvSpPr>
            <p:spPr>
              <a:xfrm>
                <a:off x="5638444" y="2245056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52" name="Rechteck: abgerundete Ecken 451">
                <a:extLst>
                  <a:ext uri="{FF2B5EF4-FFF2-40B4-BE49-F238E27FC236}">
                    <a16:creationId xmlns:a16="http://schemas.microsoft.com/office/drawing/2014/main" id="{31780D56-FC3C-53EC-86E6-9264F9419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444" y="2245056"/>
                <a:ext cx="1097321" cy="193687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hteck: abgerundete Ecken 452">
                <a:extLst>
                  <a:ext uri="{FF2B5EF4-FFF2-40B4-BE49-F238E27FC236}">
                    <a16:creationId xmlns:a16="http://schemas.microsoft.com/office/drawing/2014/main" id="{308D5F90-6DF3-5BF1-5DBF-5578A6E92F49}"/>
                  </a:ext>
                </a:extLst>
              </p:cNvPr>
              <p:cNvSpPr/>
              <p:nvPr/>
            </p:nvSpPr>
            <p:spPr>
              <a:xfrm>
                <a:off x="5506955" y="2581548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53" name="Rechteck: abgerundete Ecken 452">
                <a:extLst>
                  <a:ext uri="{FF2B5EF4-FFF2-40B4-BE49-F238E27FC236}">
                    <a16:creationId xmlns:a16="http://schemas.microsoft.com/office/drawing/2014/main" id="{308D5F90-6DF3-5BF1-5DBF-5578A6E92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955" y="2581548"/>
                <a:ext cx="524280" cy="193687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9" name="Rechteck: abgerundete Ecken 458">
                <a:extLst>
                  <a:ext uri="{FF2B5EF4-FFF2-40B4-BE49-F238E27FC236}">
                    <a16:creationId xmlns:a16="http://schemas.microsoft.com/office/drawing/2014/main" id="{B8178C8E-F8F2-A26C-BFB3-1E6D18BB65F9}"/>
                  </a:ext>
                </a:extLst>
              </p:cNvPr>
              <p:cNvSpPr/>
              <p:nvPr/>
            </p:nvSpPr>
            <p:spPr>
              <a:xfrm>
                <a:off x="5774503" y="2890834"/>
                <a:ext cx="322096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3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375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3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3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375"/>
                  <a:t> </a:t>
                </a:r>
              </a:p>
            </p:txBody>
          </p:sp>
        </mc:Choice>
        <mc:Fallback xmlns="">
          <p:sp>
            <p:nvSpPr>
              <p:cNvPr id="459" name="Rechteck: abgerundete Ecken 458">
                <a:extLst>
                  <a:ext uri="{FF2B5EF4-FFF2-40B4-BE49-F238E27FC236}">
                    <a16:creationId xmlns:a16="http://schemas.microsoft.com/office/drawing/2014/main" id="{B8178C8E-F8F2-A26C-BFB3-1E6D18BB6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503" y="2890834"/>
                <a:ext cx="322096" cy="193687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0" name="Rechteck: abgerundete Ecken 459">
                <a:extLst>
                  <a:ext uri="{FF2B5EF4-FFF2-40B4-BE49-F238E27FC236}">
                    <a16:creationId xmlns:a16="http://schemas.microsoft.com/office/drawing/2014/main" id="{631E67A1-FAEB-D124-5FEE-48231E618555}"/>
                  </a:ext>
                </a:extLst>
              </p:cNvPr>
              <p:cNvSpPr/>
              <p:nvPr/>
            </p:nvSpPr>
            <p:spPr>
              <a:xfrm>
                <a:off x="5716128" y="3164489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67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60" name="Rechteck: abgerundete Ecken 459">
                <a:extLst>
                  <a:ext uri="{FF2B5EF4-FFF2-40B4-BE49-F238E27FC236}">
                    <a16:creationId xmlns:a16="http://schemas.microsoft.com/office/drawing/2014/main" id="{631E67A1-FAEB-D124-5FEE-48231E618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128" y="3164489"/>
                <a:ext cx="150962" cy="193687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1" name="Rechteck: abgerundete Ecken 460">
                <a:extLst>
                  <a:ext uri="{FF2B5EF4-FFF2-40B4-BE49-F238E27FC236}">
                    <a16:creationId xmlns:a16="http://schemas.microsoft.com/office/drawing/2014/main" id="{7547C0C3-946B-EF54-BE07-F6101CAD204F}"/>
                  </a:ext>
                </a:extLst>
              </p:cNvPr>
              <p:cNvSpPr/>
              <p:nvPr/>
            </p:nvSpPr>
            <p:spPr>
              <a:xfrm>
                <a:off x="5996245" y="3164489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1" name="Rechteck: abgerundete Ecken 460">
                <a:extLst>
                  <a:ext uri="{FF2B5EF4-FFF2-40B4-BE49-F238E27FC236}">
                    <a16:creationId xmlns:a16="http://schemas.microsoft.com/office/drawing/2014/main" id="{7547C0C3-946B-EF54-BE07-F6101CAD2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45" y="3164489"/>
                <a:ext cx="150962" cy="193687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5" name="Gerader Verbinder 464">
            <a:extLst>
              <a:ext uri="{FF2B5EF4-FFF2-40B4-BE49-F238E27FC236}">
                <a16:creationId xmlns:a16="http://schemas.microsoft.com/office/drawing/2014/main" id="{C1057C22-8492-9748-96BA-02CF5F43244F}"/>
              </a:ext>
            </a:extLst>
          </p:cNvPr>
          <p:cNvCxnSpPr>
            <a:cxnSpLocks/>
            <a:stCxn id="474" idx="2"/>
            <a:endCxn id="476" idx="0"/>
          </p:cNvCxnSpPr>
          <p:nvPr/>
        </p:nvCxnSpPr>
        <p:spPr>
          <a:xfrm>
            <a:off x="6180132" y="3729529"/>
            <a:ext cx="386756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Gerader Verbinder 466">
            <a:extLst>
              <a:ext uri="{FF2B5EF4-FFF2-40B4-BE49-F238E27FC236}">
                <a16:creationId xmlns:a16="http://schemas.microsoft.com/office/drawing/2014/main" id="{700AAF70-7166-E66E-1A6D-0629D03B6BC4}"/>
              </a:ext>
            </a:extLst>
          </p:cNvPr>
          <p:cNvCxnSpPr>
            <a:cxnSpLocks/>
            <a:stCxn id="476" idx="2"/>
            <a:endCxn id="478" idx="0"/>
          </p:cNvCxnSpPr>
          <p:nvPr/>
        </p:nvCxnSpPr>
        <p:spPr>
          <a:xfrm flipH="1">
            <a:off x="6380283" y="4066020"/>
            <a:ext cx="186604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8" name="Gerader Verbinder 467">
            <a:extLst>
              <a:ext uri="{FF2B5EF4-FFF2-40B4-BE49-F238E27FC236}">
                <a16:creationId xmlns:a16="http://schemas.microsoft.com/office/drawing/2014/main" id="{0B75421B-4AF7-5549-46A3-93F829326247}"/>
              </a:ext>
            </a:extLst>
          </p:cNvPr>
          <p:cNvCxnSpPr>
            <a:cxnSpLocks/>
            <a:stCxn id="476" idx="2"/>
            <a:endCxn id="484" idx="0"/>
          </p:cNvCxnSpPr>
          <p:nvPr/>
        </p:nvCxnSpPr>
        <p:spPr>
          <a:xfrm>
            <a:off x="6566887" y="4066020"/>
            <a:ext cx="188795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9" name="Gerader Verbinder 468">
            <a:extLst>
              <a:ext uri="{FF2B5EF4-FFF2-40B4-BE49-F238E27FC236}">
                <a16:creationId xmlns:a16="http://schemas.microsoft.com/office/drawing/2014/main" id="{BA4984A8-2E6E-9681-8620-7D3B09F9BD86}"/>
              </a:ext>
            </a:extLst>
          </p:cNvPr>
          <p:cNvCxnSpPr>
            <a:cxnSpLocks/>
            <a:stCxn id="484" idx="2"/>
            <a:endCxn id="479" idx="0"/>
          </p:cNvCxnSpPr>
          <p:nvPr/>
        </p:nvCxnSpPr>
        <p:spPr>
          <a:xfrm flipH="1">
            <a:off x="6603109" y="4375307"/>
            <a:ext cx="152573" cy="10624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Rechteck: abgerundete Ecken 473">
                <a:extLst>
                  <a:ext uri="{FF2B5EF4-FFF2-40B4-BE49-F238E27FC236}">
                    <a16:creationId xmlns:a16="http://schemas.microsoft.com/office/drawing/2014/main" id="{8718BFAC-1D76-9DC4-FB44-8E31C1324137}"/>
                  </a:ext>
                </a:extLst>
              </p:cNvPr>
              <p:cNvSpPr/>
              <p:nvPr/>
            </p:nvSpPr>
            <p:spPr>
              <a:xfrm>
                <a:off x="5631472" y="3535842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74" name="Rechteck: abgerundete Ecken 473">
                <a:extLst>
                  <a:ext uri="{FF2B5EF4-FFF2-40B4-BE49-F238E27FC236}">
                    <a16:creationId xmlns:a16="http://schemas.microsoft.com/office/drawing/2014/main" id="{8718BFAC-1D76-9DC4-FB44-8E31C1324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472" y="3535842"/>
                <a:ext cx="1097321" cy="193687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Rechteck: abgerundete Ecken 475">
                <a:extLst>
                  <a:ext uri="{FF2B5EF4-FFF2-40B4-BE49-F238E27FC236}">
                    <a16:creationId xmlns:a16="http://schemas.microsoft.com/office/drawing/2014/main" id="{84774783-9FEF-B638-06E1-B57C514C8828}"/>
                  </a:ext>
                </a:extLst>
              </p:cNvPr>
              <p:cNvSpPr/>
              <p:nvPr/>
            </p:nvSpPr>
            <p:spPr>
              <a:xfrm>
                <a:off x="6304747" y="3872334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/>
                  <a:t> </a:t>
                </a:r>
              </a:p>
            </p:txBody>
          </p:sp>
        </mc:Choice>
        <mc:Fallback xmlns="">
          <p:sp>
            <p:nvSpPr>
              <p:cNvPr id="476" name="Rechteck: abgerundete Ecken 475">
                <a:extLst>
                  <a:ext uri="{FF2B5EF4-FFF2-40B4-BE49-F238E27FC236}">
                    <a16:creationId xmlns:a16="http://schemas.microsoft.com/office/drawing/2014/main" id="{84774783-9FEF-B638-06E1-B57C514C8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747" y="3872334"/>
                <a:ext cx="524280" cy="193687"/>
              </a:xfrm>
              <a:prstGeom prst="round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8" name="Rechteck: abgerundete Ecken 477">
                <a:extLst>
                  <a:ext uri="{FF2B5EF4-FFF2-40B4-BE49-F238E27FC236}">
                    <a16:creationId xmlns:a16="http://schemas.microsoft.com/office/drawing/2014/main" id="{0D4BDC0F-79A9-908D-4C70-3DB3C91FFF80}"/>
                  </a:ext>
                </a:extLst>
              </p:cNvPr>
              <p:cNvSpPr/>
              <p:nvPr/>
            </p:nvSpPr>
            <p:spPr>
              <a:xfrm>
                <a:off x="6304803" y="4181620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8" name="Rechteck: abgerundete Ecken 477">
                <a:extLst>
                  <a:ext uri="{FF2B5EF4-FFF2-40B4-BE49-F238E27FC236}">
                    <a16:creationId xmlns:a16="http://schemas.microsoft.com/office/drawing/2014/main" id="{0D4BDC0F-79A9-908D-4C70-3DB3C91FF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803" y="4181620"/>
                <a:ext cx="150962" cy="193687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Rechteck: abgerundete Ecken 478">
                <a:extLst>
                  <a:ext uri="{FF2B5EF4-FFF2-40B4-BE49-F238E27FC236}">
                    <a16:creationId xmlns:a16="http://schemas.microsoft.com/office/drawing/2014/main" id="{CDD51A88-59BD-6644-7519-85B0C17CB066}"/>
                  </a:ext>
                </a:extLst>
              </p:cNvPr>
              <p:cNvSpPr/>
              <p:nvPr/>
            </p:nvSpPr>
            <p:spPr>
              <a:xfrm>
                <a:off x="6524780" y="4481556"/>
                <a:ext cx="156659" cy="19368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9" name="Rechteck: abgerundete Ecken 478">
                <a:extLst>
                  <a:ext uri="{FF2B5EF4-FFF2-40B4-BE49-F238E27FC236}">
                    <a16:creationId xmlns:a16="http://schemas.microsoft.com/office/drawing/2014/main" id="{CDD51A88-59BD-6644-7519-85B0C17CB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780" y="4481556"/>
                <a:ext cx="156659" cy="193687"/>
              </a:xfrm>
              <a:prstGeom prst="round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Rechteck: abgerundete Ecken 483">
                <a:extLst>
                  <a:ext uri="{FF2B5EF4-FFF2-40B4-BE49-F238E27FC236}">
                    <a16:creationId xmlns:a16="http://schemas.microsoft.com/office/drawing/2014/main" id="{46E0ABD1-BA40-681D-4B25-61875AF7F4C8}"/>
                  </a:ext>
                </a:extLst>
              </p:cNvPr>
              <p:cNvSpPr/>
              <p:nvPr/>
            </p:nvSpPr>
            <p:spPr>
              <a:xfrm>
                <a:off x="6596119" y="4181620"/>
                <a:ext cx="319127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375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4" name="Rechteck: abgerundete Ecken 483">
                <a:extLst>
                  <a:ext uri="{FF2B5EF4-FFF2-40B4-BE49-F238E27FC236}">
                    <a16:creationId xmlns:a16="http://schemas.microsoft.com/office/drawing/2014/main" id="{46E0ABD1-BA40-681D-4B25-61875AF7F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119" y="4181620"/>
                <a:ext cx="319127" cy="193687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7" name="Gerader Verbinder 486">
            <a:extLst>
              <a:ext uri="{FF2B5EF4-FFF2-40B4-BE49-F238E27FC236}">
                <a16:creationId xmlns:a16="http://schemas.microsoft.com/office/drawing/2014/main" id="{6055D2B3-F910-07F2-7536-2027A29DD0F2}"/>
              </a:ext>
            </a:extLst>
          </p:cNvPr>
          <p:cNvCxnSpPr>
            <a:cxnSpLocks/>
            <a:stCxn id="496" idx="2"/>
            <a:endCxn id="498" idx="0"/>
          </p:cNvCxnSpPr>
          <p:nvPr/>
        </p:nvCxnSpPr>
        <p:spPr>
          <a:xfrm>
            <a:off x="6186695" y="5006117"/>
            <a:ext cx="386756" cy="1428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Gerader Verbinder 488">
            <a:extLst>
              <a:ext uri="{FF2B5EF4-FFF2-40B4-BE49-F238E27FC236}">
                <a16:creationId xmlns:a16="http://schemas.microsoft.com/office/drawing/2014/main" id="{C5C993DC-2F1B-15EF-CE0D-55B965FB22C0}"/>
              </a:ext>
            </a:extLst>
          </p:cNvPr>
          <p:cNvCxnSpPr>
            <a:cxnSpLocks/>
            <a:stCxn id="498" idx="2"/>
            <a:endCxn id="500" idx="0"/>
          </p:cNvCxnSpPr>
          <p:nvPr/>
        </p:nvCxnSpPr>
        <p:spPr>
          <a:xfrm flipH="1">
            <a:off x="6386847" y="5342608"/>
            <a:ext cx="186604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0" name="Gerader Verbinder 489">
            <a:extLst>
              <a:ext uri="{FF2B5EF4-FFF2-40B4-BE49-F238E27FC236}">
                <a16:creationId xmlns:a16="http://schemas.microsoft.com/office/drawing/2014/main" id="{BB661F66-95BA-BC45-3383-5F7DAACABDB4}"/>
              </a:ext>
            </a:extLst>
          </p:cNvPr>
          <p:cNvCxnSpPr>
            <a:cxnSpLocks/>
            <a:stCxn id="498" idx="2"/>
            <a:endCxn id="506" idx="0"/>
          </p:cNvCxnSpPr>
          <p:nvPr/>
        </p:nvCxnSpPr>
        <p:spPr>
          <a:xfrm>
            <a:off x="6573451" y="5342608"/>
            <a:ext cx="188795" cy="11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2" name="Gerader Verbinder 491">
            <a:extLst>
              <a:ext uri="{FF2B5EF4-FFF2-40B4-BE49-F238E27FC236}">
                <a16:creationId xmlns:a16="http://schemas.microsoft.com/office/drawing/2014/main" id="{EF0B25B6-E914-EF6A-0730-D9ACFC60FBB9}"/>
              </a:ext>
            </a:extLst>
          </p:cNvPr>
          <p:cNvCxnSpPr>
            <a:cxnSpLocks/>
            <a:stCxn id="506" idx="2"/>
            <a:endCxn id="502" idx="0"/>
          </p:cNvCxnSpPr>
          <p:nvPr/>
        </p:nvCxnSpPr>
        <p:spPr>
          <a:xfrm>
            <a:off x="6762246" y="5651895"/>
            <a:ext cx="160745" cy="10624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Rechteck: abgerundete Ecken 495">
                <a:extLst>
                  <a:ext uri="{FF2B5EF4-FFF2-40B4-BE49-F238E27FC236}">
                    <a16:creationId xmlns:a16="http://schemas.microsoft.com/office/drawing/2014/main" id="{69D1C4A0-B4D4-196B-621E-D044A7FC6A8E}"/>
                  </a:ext>
                </a:extLst>
              </p:cNvPr>
              <p:cNvSpPr/>
              <p:nvPr/>
            </p:nvSpPr>
            <p:spPr>
              <a:xfrm>
                <a:off x="5638035" y="4812430"/>
                <a:ext cx="1097321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4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4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4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450"/>
                  <a:t>   </a:t>
                </a:r>
              </a:p>
            </p:txBody>
          </p:sp>
        </mc:Choice>
        <mc:Fallback xmlns="">
          <p:sp>
            <p:nvSpPr>
              <p:cNvPr id="496" name="Rechteck: abgerundete Ecken 495">
                <a:extLst>
                  <a:ext uri="{FF2B5EF4-FFF2-40B4-BE49-F238E27FC236}">
                    <a16:creationId xmlns:a16="http://schemas.microsoft.com/office/drawing/2014/main" id="{69D1C4A0-B4D4-196B-621E-D044A7FC6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35" y="4812430"/>
                <a:ext cx="1097321" cy="193687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Rechteck: abgerundete Ecken 497">
                <a:extLst>
                  <a:ext uri="{FF2B5EF4-FFF2-40B4-BE49-F238E27FC236}">
                    <a16:creationId xmlns:a16="http://schemas.microsoft.com/office/drawing/2014/main" id="{FF9049F9-828D-5790-FF8D-EC0371E17D70}"/>
                  </a:ext>
                </a:extLst>
              </p:cNvPr>
              <p:cNvSpPr/>
              <p:nvPr/>
            </p:nvSpPr>
            <p:spPr>
              <a:xfrm>
                <a:off x="6311310" y="5148921"/>
                <a:ext cx="524280" cy="19368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45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de-DE" sz="4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450" i="1">
                            <a:latin typeface="Cambria Math" panose="02040503050406030204" pitchFamily="18" charset="0"/>
                          </a:rPr>
                          <m:t>∨</m:t>
                        </m:r>
                        <m:sSup>
                          <m:sSupPr>
                            <m:ctrlPr>
                              <a:rPr lang="de-DE" sz="4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4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450"/>
                  <a:t> </a:t>
                </a:r>
              </a:p>
            </p:txBody>
          </p:sp>
        </mc:Choice>
        <mc:Fallback xmlns="">
          <p:sp>
            <p:nvSpPr>
              <p:cNvPr id="498" name="Rechteck: abgerundete Ecken 497">
                <a:extLst>
                  <a:ext uri="{FF2B5EF4-FFF2-40B4-BE49-F238E27FC236}">
                    <a16:creationId xmlns:a16="http://schemas.microsoft.com/office/drawing/2014/main" id="{FF9049F9-828D-5790-FF8D-EC0371E17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10" y="5148921"/>
                <a:ext cx="524280" cy="193687"/>
              </a:xfrm>
              <a:prstGeom prst="round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Rechteck: abgerundete Ecken 499">
                <a:extLst>
                  <a:ext uri="{FF2B5EF4-FFF2-40B4-BE49-F238E27FC236}">
                    <a16:creationId xmlns:a16="http://schemas.microsoft.com/office/drawing/2014/main" id="{C85652CC-1231-0115-87DD-0E42F075A0F0}"/>
                  </a:ext>
                </a:extLst>
              </p:cNvPr>
              <p:cNvSpPr/>
              <p:nvPr/>
            </p:nvSpPr>
            <p:spPr>
              <a:xfrm>
                <a:off x="6311366" y="5458208"/>
                <a:ext cx="150962" cy="193687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0" name="Rechteck: abgerundete Ecken 499">
                <a:extLst>
                  <a:ext uri="{FF2B5EF4-FFF2-40B4-BE49-F238E27FC236}">
                    <a16:creationId xmlns:a16="http://schemas.microsoft.com/office/drawing/2014/main" id="{C85652CC-1231-0115-87DD-0E42F075A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66" y="5458208"/>
                <a:ext cx="150962" cy="193687"/>
              </a:xfrm>
              <a:prstGeom prst="roundRect">
                <a:avLst/>
              </a:prstGeom>
              <a:blipFill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Rechteck: abgerundete Ecken 501">
                <a:extLst>
                  <a:ext uri="{FF2B5EF4-FFF2-40B4-BE49-F238E27FC236}">
                    <a16:creationId xmlns:a16="http://schemas.microsoft.com/office/drawing/2014/main" id="{14D05F75-4FF2-4A08-9945-19CD7BE6BF52}"/>
                  </a:ext>
                </a:extLst>
              </p:cNvPr>
              <p:cNvSpPr/>
              <p:nvPr/>
            </p:nvSpPr>
            <p:spPr>
              <a:xfrm>
                <a:off x="6844661" y="5758143"/>
                <a:ext cx="156659" cy="19368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67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675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675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2" name="Rechteck: abgerundete Ecken 501">
                <a:extLst>
                  <a:ext uri="{FF2B5EF4-FFF2-40B4-BE49-F238E27FC236}">
                    <a16:creationId xmlns:a16="http://schemas.microsoft.com/office/drawing/2014/main" id="{14D05F75-4FF2-4A08-9945-19CD7BE6B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61" y="5758143"/>
                <a:ext cx="156659" cy="193687"/>
              </a:xfrm>
              <a:prstGeom prst="roundRect">
                <a:avLst/>
              </a:prstGeom>
              <a:blipFill>
                <a:blip r:embed="rId2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Rechteck: abgerundete Ecken 505">
                <a:extLst>
                  <a:ext uri="{FF2B5EF4-FFF2-40B4-BE49-F238E27FC236}">
                    <a16:creationId xmlns:a16="http://schemas.microsoft.com/office/drawing/2014/main" id="{22B000D7-03D4-2CD0-DA40-AE07B0CC9525}"/>
                  </a:ext>
                </a:extLst>
              </p:cNvPr>
              <p:cNvSpPr/>
              <p:nvPr/>
            </p:nvSpPr>
            <p:spPr>
              <a:xfrm>
                <a:off x="6602682" y="5458208"/>
                <a:ext cx="319127" cy="19368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375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37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375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375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6" name="Rechteck: abgerundete Ecken 505">
                <a:extLst>
                  <a:ext uri="{FF2B5EF4-FFF2-40B4-BE49-F238E27FC236}">
                    <a16:creationId xmlns:a16="http://schemas.microsoft.com/office/drawing/2014/main" id="{22B000D7-03D4-2CD0-DA40-AE07B0CC9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682" y="5458208"/>
                <a:ext cx="319127" cy="193687"/>
              </a:xfrm>
              <a:prstGeom prst="round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66A49DEC-74A3-C95C-7553-DD2CAB7A0F0A}"/>
                  </a:ext>
                </a:extLst>
              </p:cNvPr>
              <p:cNvSpPr txBox="1"/>
              <p:nvPr/>
            </p:nvSpPr>
            <p:spPr>
              <a:xfrm>
                <a:off x="7055100" y="1064542"/>
                <a:ext cx="224671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not </a:t>
                </a:r>
                <a:r>
                  <a:rPr lang="de-DE" sz="1350" b="1" err="1"/>
                  <a:t>winning</a:t>
                </a:r>
                <a:r>
                  <a:rPr lang="de-DE" sz="1350" b="1"/>
                  <a:t> </a:t>
                </a:r>
                <a:r>
                  <a:rPr lang="de-DE" sz="1350" b="1" err="1"/>
                  <a:t>for</a:t>
                </a:r>
                <a:br>
                  <a:rPr lang="de-DE" sz="1350" b="1"/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66A49DEC-74A3-C95C-7553-DD2CAB7A0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100" y="1064542"/>
                <a:ext cx="2246711" cy="507831"/>
              </a:xfrm>
              <a:prstGeom prst="rect">
                <a:avLst/>
              </a:prstGeom>
              <a:blipFill>
                <a:blip r:embed="rId31"/>
                <a:stretch>
                  <a:fillRect l="-562" t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BA863DC-8E0E-1D82-55BC-90D26E7D294F}"/>
                  </a:ext>
                </a:extLst>
              </p:cNvPr>
              <p:cNvSpPr txBox="1"/>
              <p:nvPr/>
            </p:nvSpPr>
            <p:spPr>
              <a:xfrm>
                <a:off x="7055100" y="2502929"/>
                <a:ext cx="224671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not </a:t>
                </a:r>
                <a:r>
                  <a:rPr lang="de-DE" sz="1350" b="1" err="1"/>
                  <a:t>winning</a:t>
                </a:r>
                <a:r>
                  <a:rPr lang="de-DE" sz="1350" b="1"/>
                  <a:t> </a:t>
                </a:r>
                <a:r>
                  <a:rPr lang="de-DE" sz="1350" b="1" err="1"/>
                  <a:t>for</a:t>
                </a:r>
                <a:br>
                  <a:rPr lang="de-DE" sz="1350" b="1"/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BA863DC-8E0E-1D82-55BC-90D26E7D2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100" y="2502929"/>
                <a:ext cx="2246711" cy="507831"/>
              </a:xfrm>
              <a:prstGeom prst="rect">
                <a:avLst/>
              </a:prstGeom>
              <a:blipFill>
                <a:blip r:embed="rId32"/>
                <a:stretch>
                  <a:fillRect l="-562"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E461C8E0-EB86-6C9C-B929-FA7BE81EF781}"/>
                  </a:ext>
                </a:extLst>
              </p:cNvPr>
              <p:cNvSpPr txBox="1"/>
              <p:nvPr/>
            </p:nvSpPr>
            <p:spPr>
              <a:xfrm>
                <a:off x="7055599" y="3799944"/>
                <a:ext cx="224671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not </a:t>
                </a:r>
                <a:r>
                  <a:rPr lang="de-DE" sz="1350" b="1" err="1"/>
                  <a:t>winning</a:t>
                </a:r>
                <a:r>
                  <a:rPr lang="de-DE" sz="1350" b="1"/>
                  <a:t> </a:t>
                </a:r>
                <a:r>
                  <a:rPr lang="de-DE" sz="1350" b="1" err="1"/>
                  <a:t>for</a:t>
                </a:r>
                <a:br>
                  <a:rPr lang="de-DE" sz="1350" b="1"/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E461C8E0-EB86-6C9C-B929-FA7BE81EF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599" y="3799944"/>
                <a:ext cx="2246711" cy="507831"/>
              </a:xfrm>
              <a:prstGeom prst="rect">
                <a:avLst/>
              </a:prstGeom>
              <a:blipFill>
                <a:blip r:embed="rId33"/>
                <a:stretch>
                  <a:fillRect l="-562"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EE76313-8372-F952-195E-106A3E493EEA}"/>
                  </a:ext>
                </a:extLst>
              </p:cNvPr>
              <p:cNvSpPr txBox="1"/>
              <p:nvPr/>
            </p:nvSpPr>
            <p:spPr>
              <a:xfrm>
                <a:off x="7055100" y="5123740"/>
                <a:ext cx="2246711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not </a:t>
                </a:r>
                <a:r>
                  <a:rPr lang="de-DE" sz="1350" b="1" err="1"/>
                  <a:t>winning</a:t>
                </a:r>
                <a:r>
                  <a:rPr lang="de-DE" sz="1350" b="1"/>
                  <a:t> </a:t>
                </a:r>
                <a:r>
                  <a:rPr lang="de-DE" sz="1350" b="1" err="1"/>
                  <a:t>for</a:t>
                </a:r>
                <a:br>
                  <a:rPr lang="de-DE" sz="1350" b="1"/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EE76313-8372-F952-195E-106A3E493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100" y="5123740"/>
                <a:ext cx="2246711" cy="507831"/>
              </a:xfrm>
              <a:prstGeom prst="rect">
                <a:avLst/>
              </a:prstGeom>
              <a:blipFill>
                <a:blip r:embed="rId34"/>
                <a:stretch>
                  <a:fillRect l="-562"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233EC851-077B-9205-1F8D-73FB4FC1B421}"/>
              </a:ext>
            </a:extLst>
          </p:cNvPr>
          <p:cNvSpPr txBox="1"/>
          <p:nvPr/>
        </p:nvSpPr>
        <p:spPr>
          <a:xfrm>
            <a:off x="1109133" y="4817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EDDBF17-89F7-EE43-21C6-10A650D1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/>
              <a:t>Uniform </a:t>
            </a:r>
            <a:r>
              <a:rPr lang="de-DE" err="1"/>
              <a:t>Strategies</a:t>
            </a:r>
            <a:r>
              <a:rPr lang="de-DE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63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63091-6DD5-2839-B1D4-9C8F9D7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Provability</a:t>
            </a:r>
            <a:r>
              <a:rPr lang="de-DE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BB6B24D-CE6A-4789-38F1-7EF3811A722A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FDE1FEA-BF76-F12D-D5B7-D43FBC4FE86E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D0492514-B9C4-10BB-C4A8-F0FD4E6443FF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D0492514-B9C4-10BB-C4A8-F0FD4E644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2F5D802C-3C12-1B7B-FDBA-50720B69F438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2F5D802C-3C12-1B7B-FDBA-50720B69F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7805A67-470B-3241-9397-611D7C825396}"/>
                  </a:ext>
                </a:extLst>
              </p:cNvPr>
              <p:cNvSpPr txBox="1"/>
              <p:nvPr/>
            </p:nvSpPr>
            <p:spPr>
              <a:xfrm>
                <a:off x="4967887" y="3099256"/>
                <a:ext cx="1927488" cy="715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can</a:t>
                </a:r>
                <a:r>
                  <a:rPr lang="de-DE" sz="1350" b="1"/>
                  <a:t> </a:t>
                </a:r>
                <a:r>
                  <a:rPr lang="de-DE" sz="1350" b="1" err="1"/>
                  <a:t>create</a:t>
                </a:r>
                <a:r>
                  <a:rPr lang="de-DE" sz="1350" b="1"/>
                  <a:t> </a:t>
                </a:r>
                <a:r>
                  <a:rPr lang="de-DE" sz="1350" b="1" err="1"/>
                  <a:t>backup</a:t>
                </a:r>
                <a:r>
                  <a:rPr lang="de-DE" sz="1350" b="1"/>
                  <a:t> </a:t>
                </a:r>
                <a:r>
                  <a:rPr lang="de-DE" sz="1350" b="1" err="1"/>
                  <a:t>copies</a:t>
                </a:r>
                <a:r>
                  <a:rPr lang="de-DE" sz="1350" b="1"/>
                  <a:t>: </a:t>
                </a:r>
                <a:r>
                  <a:rPr lang="de-DE" sz="1350"/>
                  <a:t>at </a:t>
                </a:r>
                <a14:m>
                  <m:oMath xmlns:m="http://schemas.openxmlformats.org/officeDocument/2006/math"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, </a:t>
                </a: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7805A67-470B-3241-9397-611D7C825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887" y="3099256"/>
                <a:ext cx="1927488" cy="715581"/>
              </a:xfrm>
              <a:prstGeom prst="rect">
                <a:avLst/>
              </a:prstGeom>
              <a:blipFill>
                <a:blip r:embed="rId6"/>
                <a:stretch>
                  <a:fillRect l="-658" b="-68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3CE84DA0-F268-921A-B7F1-1652BDB0CFD5}"/>
                  </a:ext>
                </a:extLst>
              </p:cNvPr>
              <p:cNvSpPr/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3CE84DA0-F268-921A-B7F1-1652BDB0C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ACE1CE07-E8A0-3243-552D-57119F60308F}"/>
              </a:ext>
            </a:extLst>
          </p:cNvPr>
          <p:cNvSpPr txBox="1"/>
          <p:nvPr/>
        </p:nvSpPr>
        <p:spPr>
          <a:xfrm>
            <a:off x="1038825" y="5241067"/>
            <a:ext cx="19228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wins</a:t>
            </a:r>
            <a:r>
              <a:rPr lang="de-DE" sz="1350" b="1"/>
              <a:t> </a:t>
            </a:r>
            <a:r>
              <a:rPr lang="de-DE" sz="1350" err="1"/>
              <a:t>otherwise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77DF5E9-50A8-5259-D4A8-82C8C5EB65DB}"/>
                  </a:ext>
                </a:extLst>
              </p:cNvPr>
              <p:cNvSpPr txBox="1"/>
              <p:nvPr/>
            </p:nvSpPr>
            <p:spPr>
              <a:xfrm>
                <a:off x="1038825" y="4264782"/>
                <a:ext cx="2052038" cy="720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/>
                  <a:t>in </a:t>
                </a:r>
                <a:br>
                  <a:rPr lang="de-DE" sz="135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r>
                  <a:rPr lang="de-DE" sz="1350" err="1"/>
                  <a:t>for</a:t>
                </a:r>
                <a:r>
                  <a:rPr lang="de-DE" sz="1350"/>
                  <a:t> </a:t>
                </a:r>
                <a:r>
                  <a:rPr lang="de-DE" sz="1350" err="1"/>
                  <a:t>every</a:t>
                </a:r>
                <a:r>
                  <a:rPr lang="de-DE" sz="1350"/>
                  <a:t> </a:t>
                </a:r>
                <a:r>
                  <a:rPr lang="de-DE" sz="1350" err="1"/>
                  <a:t>model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 lang="de-DE" sz="1350"/>
                  <a:t>,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 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77DF5E9-50A8-5259-D4A8-82C8C5EB6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25" y="4264782"/>
                <a:ext cx="2052038" cy="720838"/>
              </a:xfrm>
              <a:prstGeom prst="rect">
                <a:avLst/>
              </a:prstGeom>
              <a:blipFill>
                <a:blip r:embed="rId8"/>
                <a:stretch>
                  <a:fillRect l="-593" t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166FF40-90AD-5434-6ABB-205C29E43202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B166FF40-90AD-5434-6ABB-205C29E43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9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55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63091-6DD5-2839-B1D4-9C8F9D7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Provability</a:t>
            </a:r>
            <a:r>
              <a:rPr lang="de-DE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CBB6B24D-CE6A-4789-38F1-7EF3811A722A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6FDE1FEA-BF76-F12D-D5B7-D43FBC4FE86E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Win</m:t>
                    </m:r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B40096F4-452E-B804-3443-E3C7C6451600}"/>
              </a:ext>
            </a:extLst>
          </p:cNvPr>
          <p:cNvSpPr txBox="1"/>
          <p:nvPr/>
        </p:nvSpPr>
        <p:spPr>
          <a:xfrm>
            <a:off x="1038825" y="5241067"/>
            <a:ext cx="19228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O </a:t>
            </a:r>
            <a:r>
              <a:rPr lang="de-DE" sz="1350" b="1" err="1"/>
              <a:t>wins</a:t>
            </a:r>
            <a:r>
              <a:rPr lang="de-DE" sz="1350" b="1"/>
              <a:t> </a:t>
            </a:r>
            <a:r>
              <a:rPr lang="de-DE" sz="1350" err="1"/>
              <a:t>otherwise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7A470C3E-DF0F-785E-8BF8-D9073AEB9F0A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Win</m:t>
                    </m:r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7A470C3E-DF0F-785E-8BF8-D9073AEB9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/>
              <p:nvPr/>
            </p:nvSpPr>
            <p:spPr>
              <a:xfrm>
                <a:off x="1038825" y="4162913"/>
                <a:ext cx="2052038" cy="97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/>
                  <a:t>in  </a:t>
                </a:r>
                <a:br>
                  <a:rPr lang="de-DE" sz="135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r>
                  <a:rPr lang="de-DE" sz="1350" err="1"/>
                  <a:t>for</a:t>
                </a:r>
                <a:r>
                  <a:rPr lang="de-DE" sz="1350"/>
                  <a:t> </a:t>
                </a:r>
                <a:r>
                  <a:rPr lang="de-DE" sz="1350" err="1"/>
                  <a:t>every</a:t>
                </a:r>
                <a:r>
                  <a:rPr lang="de-DE" sz="1350"/>
                  <a:t> </a:t>
                </a:r>
                <a:r>
                  <a:rPr lang="de-DE" sz="1350" err="1"/>
                  <a:t>model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 lang="de-DE" sz="1350"/>
                  <a:t>, </a:t>
                </a:r>
                <a:r>
                  <a:rPr lang="de-DE" sz="1350" err="1"/>
                  <a:t>there</a:t>
                </a:r>
                <a:r>
                  <a:rPr lang="de-DE" sz="1350"/>
                  <a:t> </a:t>
                </a:r>
                <a:r>
                  <a:rPr lang="de-DE" sz="1350" err="1"/>
                  <a:t>is</a:t>
                </a:r>
                <a:r>
                  <a:rPr lang="de-DE" sz="1350"/>
                  <a:t> </a:t>
                </a:r>
                <a:r>
                  <a:rPr lang="de-DE" sz="1350" err="1"/>
                  <a:t>some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</m:oMath>
                </a14:m>
                <a:r>
                  <a:rPr lang="de-DE" sz="1350"/>
                  <a:t>   </a:t>
                </a: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825" y="4162913"/>
                <a:ext cx="2052038" cy="973921"/>
              </a:xfrm>
              <a:prstGeom prst="rect">
                <a:avLst/>
              </a:prstGeom>
              <a:blipFill>
                <a:blip r:embed="rId6"/>
                <a:stretch>
                  <a:fillRect l="-613" b="-51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/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56" y="3099256"/>
                <a:ext cx="659488" cy="6594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/>
              <p:nvPr/>
            </p:nvSpPr>
            <p:spPr>
              <a:xfrm>
                <a:off x="4968000" y="2978875"/>
                <a:ext cx="27308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b="1"/>
                  <a:t>P </a:t>
                </a:r>
                <a:r>
                  <a:rPr lang="de-DE" sz="1350" b="1" err="1"/>
                  <a:t>can</a:t>
                </a:r>
                <a:r>
                  <a:rPr lang="de-DE" sz="1350" b="1"/>
                  <a:t> </a:t>
                </a:r>
                <a:r>
                  <a:rPr lang="de-DE" sz="1350" b="1" err="1"/>
                  <a:t>create</a:t>
                </a:r>
                <a:r>
                  <a:rPr lang="de-DE" sz="1350" b="1"/>
                  <a:t> </a:t>
                </a:r>
                <a:r>
                  <a:rPr lang="de-DE" sz="1350" b="1" err="1"/>
                  <a:t>backup</a:t>
                </a:r>
                <a:r>
                  <a:rPr lang="de-DE" sz="1350" b="1"/>
                  <a:t> </a:t>
                </a:r>
                <a:r>
                  <a:rPr lang="de-DE" sz="1350" b="1" err="1"/>
                  <a:t>copies</a:t>
                </a:r>
                <a:r>
                  <a:rPr lang="de-DE" sz="1350" b="1"/>
                  <a:t>: </a:t>
                </a:r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endParaRPr lang="de-DE" sz="135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000" y="2978875"/>
                <a:ext cx="2730851" cy="923330"/>
              </a:xfrm>
              <a:prstGeom prst="rect">
                <a:avLst/>
              </a:prstGeom>
              <a:blipFill>
                <a:blip r:embed="rId8"/>
                <a:stretch>
                  <a:fillRect l="-463" t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67DA503-18AE-1AE1-716C-084B3261C053}"/>
                  </a:ext>
                </a:extLst>
              </p:cNvPr>
              <p:cNvSpPr/>
              <p:nvPr/>
            </p:nvSpPr>
            <p:spPr>
              <a:xfrm>
                <a:off x="4246487" y="4224943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67DA503-18AE-1AE1-716C-084B3261C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487" y="4224943"/>
                <a:ext cx="659488" cy="65948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AA8751A0-755D-17BD-F962-37A26DB868C5}"/>
              </a:ext>
            </a:extLst>
          </p:cNvPr>
          <p:cNvSpPr txBox="1"/>
          <p:nvPr/>
        </p:nvSpPr>
        <p:spPr>
          <a:xfrm>
            <a:off x="4968000" y="4416187"/>
            <a:ext cx="19274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b="1"/>
              <a:t>P </a:t>
            </a:r>
            <a:r>
              <a:rPr lang="de-DE" sz="1350" b="1" err="1"/>
              <a:t>is</a:t>
            </a:r>
            <a:r>
              <a:rPr lang="de-DE" sz="1350" b="1"/>
              <a:t> </a:t>
            </a:r>
            <a:r>
              <a:rPr lang="de-DE" sz="1350" b="1" err="1"/>
              <a:t>the</a:t>
            </a:r>
            <a:r>
              <a:rPr lang="de-DE" sz="1350" b="1"/>
              <a:t> </a:t>
            </a:r>
            <a:r>
              <a:rPr lang="de-DE" sz="1350" b="1" err="1"/>
              <a:t>scheduler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8DC63FA-366B-14D9-9CA9-F56B430AAAB3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C8DC63FA-366B-14D9-9CA9-F56B430A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10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71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B4BF1AE1-9791-30F3-5650-4ABDD2F5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0334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82FC3628-B192-0B5B-889B-FA21933D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712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5E944D1B-D8C0-D4EE-B540-B7D8833C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07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1048">
            <a:extLst>
              <a:ext uri="{FF2B5EF4-FFF2-40B4-BE49-F238E27FC236}">
                <a16:creationId xmlns:a16="http://schemas.microsoft.com/office/drawing/2014/main" id="{B6DBFCBF-E869-4150-807D-0EA34DD58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22A91-90B4-DA58-C647-777DBEA2C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140" y="4727798"/>
            <a:ext cx="4607719" cy="1168718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big THANK YOU!</a:t>
            </a:r>
          </a:p>
        </p:txBody>
      </p:sp>
      <p:pic>
        <p:nvPicPr>
          <p:cNvPr id="1026" name="Picture 2" descr="Martina Zirattu - PHD Student - Università degli Studi di ...">
            <a:extLst>
              <a:ext uri="{FF2B5EF4-FFF2-40B4-BE49-F238E27FC236}">
                <a16:creationId xmlns:a16="http://schemas.microsoft.com/office/drawing/2014/main" id="{C0F2FF96-B461-69B2-68AB-FD995498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r="30651"/>
          <a:stretch/>
        </p:blipFill>
        <p:spPr bwMode="auto">
          <a:xfrm>
            <a:off x="-3" y="10"/>
            <a:ext cx="2214562" cy="3940619"/>
          </a:xfrm>
          <a:custGeom>
            <a:avLst/>
            <a:gdLst/>
            <a:ahLst/>
            <a:cxnLst/>
            <a:rect l="l" t="t" r="r" b="b"/>
            <a:pathLst>
              <a:path w="2952750" h="3940629">
                <a:moveTo>
                  <a:pt x="0" y="0"/>
                </a:moveTo>
                <a:lnTo>
                  <a:pt x="2952750" y="0"/>
                </a:lnTo>
                <a:lnTo>
                  <a:pt x="2952749" y="3847994"/>
                </a:lnTo>
                <a:lnTo>
                  <a:pt x="0" y="394062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ject Plexus. Professors and research. School of Humanities and Social  Sciences. University of Navarra">
            <a:extLst>
              <a:ext uri="{FF2B5EF4-FFF2-40B4-BE49-F238E27FC236}">
                <a16:creationId xmlns:a16="http://schemas.microsoft.com/office/drawing/2014/main" id="{FC3CFEAC-1942-4648-D4BD-8AF39C0B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5" r="23063" b="-1"/>
          <a:stretch/>
        </p:blipFill>
        <p:spPr bwMode="auto">
          <a:xfrm>
            <a:off x="2357439" y="10"/>
            <a:ext cx="2143125" cy="3842008"/>
          </a:xfrm>
          <a:custGeom>
            <a:avLst/>
            <a:gdLst/>
            <a:ahLst/>
            <a:cxnLst/>
            <a:rect l="l" t="t" r="r" b="b"/>
            <a:pathLst>
              <a:path w="2857499" h="3842018">
                <a:moveTo>
                  <a:pt x="0" y="0"/>
                </a:moveTo>
                <a:lnTo>
                  <a:pt x="2857499" y="0"/>
                </a:lnTo>
                <a:lnTo>
                  <a:pt x="2857499" y="3799815"/>
                </a:lnTo>
                <a:lnTo>
                  <a:pt x="2408465" y="3766458"/>
                </a:lnTo>
                <a:lnTo>
                  <a:pt x="0" y="38420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enos Aires Logic Group on X: &quot;🤗We are happy to announce that our  posdoctoral fellow Mariela Rubin is going to Turin for a research period  financed by PLEXUS and HORIZON-Marie Curie project">
            <a:extLst>
              <a:ext uri="{FF2B5EF4-FFF2-40B4-BE49-F238E27FC236}">
                <a16:creationId xmlns:a16="http://schemas.microsoft.com/office/drawing/2014/main" id="{5FDE2813-143B-6E4F-C91D-EFDDAD87B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6" r="2975" b="4"/>
          <a:stretch/>
        </p:blipFill>
        <p:spPr bwMode="auto">
          <a:xfrm>
            <a:off x="4643438" y="10"/>
            <a:ext cx="2143124" cy="4026227"/>
          </a:xfrm>
          <a:custGeom>
            <a:avLst/>
            <a:gdLst/>
            <a:ahLst/>
            <a:cxnLst/>
            <a:rect l="l" t="t" r="r" b="b"/>
            <a:pathLst>
              <a:path w="2857499" h="4026237">
                <a:moveTo>
                  <a:pt x="0" y="0"/>
                </a:moveTo>
                <a:lnTo>
                  <a:pt x="2857499" y="0"/>
                </a:lnTo>
                <a:lnTo>
                  <a:pt x="2857499" y="4026237"/>
                </a:lnTo>
                <a:lnTo>
                  <a:pt x="0" y="381396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enos Aires Logic Group on X: &quot;🥳And today culminates our PLEXUS Intensive  Course on Tableaux! A big thank you to prof. Pablo Cobreros &amp; Agustina Borzi  for all the amazing knowledge you">
            <a:extLst>
              <a:ext uri="{FF2B5EF4-FFF2-40B4-BE49-F238E27FC236}">
                <a16:creationId xmlns:a16="http://schemas.microsoft.com/office/drawing/2014/main" id="{7E07FB00-E112-4AAD-0B1B-E04AC794A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r="20382" b="3"/>
          <a:stretch/>
        </p:blipFill>
        <p:spPr bwMode="auto">
          <a:xfrm>
            <a:off x="6929436" y="10"/>
            <a:ext cx="2214564" cy="4049475"/>
          </a:xfrm>
          <a:custGeom>
            <a:avLst/>
            <a:gdLst/>
            <a:ahLst/>
            <a:cxnLst/>
            <a:rect l="l" t="t" r="r" b="b"/>
            <a:pathLst>
              <a:path w="2952751" h="4049485">
                <a:moveTo>
                  <a:pt x="0" y="0"/>
                </a:moveTo>
                <a:lnTo>
                  <a:pt x="2952751" y="0"/>
                </a:lnTo>
                <a:lnTo>
                  <a:pt x="2952750" y="3940629"/>
                </a:lnTo>
                <a:lnTo>
                  <a:pt x="122465" y="4049485"/>
                </a:lnTo>
                <a:lnTo>
                  <a:pt x="0" y="40403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6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501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C9422713-7CDA-724F-D0EA-FB85C055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949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195F2E27-4D11-2024-68F1-EAB21581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1823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94E6D27D-3B73-602C-5A37-92DC0C23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3531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D6836608-0F21-B598-AA07-A0775D4B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7357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32C3361-024E-7521-3B99-E723A6D08C50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3853720" y="3965458"/>
            <a:ext cx="2450" cy="19528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/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8F73323C-ED59-8B85-68C1-FECBE91F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308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32C3361-024E-7521-3B99-E723A6D08C50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3853720" y="3965458"/>
            <a:ext cx="2450" cy="19528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5078D2D6-634F-E4FB-9F8E-A81194E4D47E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>
            <a:off x="7054121" y="3965458"/>
            <a:ext cx="0" cy="19173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/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/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94118685-F3B8-7BA1-9DB4-B1226663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70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32C3361-024E-7521-3B99-E723A6D08C50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3853720" y="3965458"/>
            <a:ext cx="2450" cy="19528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5078D2D6-634F-E4FB-9F8E-A81194E4D47E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>
            <a:off x="7054121" y="3965458"/>
            <a:ext cx="0" cy="19173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027464CE-62AB-ED9D-5E70-16EB95CDAF8B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6344513" y="4642970"/>
            <a:ext cx="709608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157320B9-2AE5-7166-F60D-F3B92E5610E4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>
          <a:xfrm>
            <a:off x="7054121" y="4642970"/>
            <a:ext cx="1029426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/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/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/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/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7D49CA2A-556F-D96F-F1BC-32C7FF43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725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32C3361-024E-7521-3B99-E723A6D08C50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3853720" y="3965458"/>
            <a:ext cx="2450" cy="19528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5078D2D6-634F-E4FB-9F8E-A81194E4D47E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>
            <a:off x="7054121" y="3965458"/>
            <a:ext cx="0" cy="19173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027464CE-62AB-ED9D-5E70-16EB95CDAF8B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6344513" y="4642970"/>
            <a:ext cx="709608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157320B9-2AE5-7166-F60D-F3B92E5610E4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>
          <a:xfrm>
            <a:off x="7054121" y="4642970"/>
            <a:ext cx="1029426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93C9198-BB10-AC2F-9AF3-87CE57311894}"/>
              </a:ext>
            </a:extLst>
          </p:cNvPr>
          <p:cNvCxnSpPr>
            <a:cxnSpLocks/>
            <a:stCxn id="89" idx="2"/>
            <a:endCxn id="90" idx="0"/>
          </p:cNvCxnSpPr>
          <p:nvPr/>
        </p:nvCxnSpPr>
        <p:spPr>
          <a:xfrm flipH="1">
            <a:off x="6344512" y="5325634"/>
            <a:ext cx="1" cy="12475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/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/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/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/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: abgerundete Ecken 89">
                <a:extLst>
                  <a:ext uri="{FF2B5EF4-FFF2-40B4-BE49-F238E27FC236}">
                    <a16:creationId xmlns:a16="http://schemas.microsoft.com/office/drawing/2014/main" id="{5C9C58C9-C922-190C-1E18-09FF28F534AF}"/>
                  </a:ext>
                </a:extLst>
              </p:cNvPr>
              <p:cNvSpPr/>
              <p:nvPr/>
            </p:nvSpPr>
            <p:spPr>
              <a:xfrm>
                <a:off x="5909997" y="5450384"/>
                <a:ext cx="869030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hteck: abgerundete Ecken 89">
                <a:extLst>
                  <a:ext uri="{FF2B5EF4-FFF2-40B4-BE49-F238E27FC236}">
                    <a16:creationId xmlns:a16="http://schemas.microsoft.com/office/drawing/2014/main" id="{5C9C58C9-C922-190C-1E18-09FF28F53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997" y="5450384"/>
                <a:ext cx="869030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234219F2-9FA7-D14E-01DB-F45BD43E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744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5C374C30-A5D4-BD35-181B-C995A270CE4C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>
            <a:off x="5374950" y="1407616"/>
            <a:ext cx="0" cy="13309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9615455-8F8F-1DAC-5BAA-B129040ED873}"/>
              </a:ext>
            </a:extLst>
          </p:cNvPr>
          <p:cNvCxnSpPr>
            <a:cxnSpLocks/>
            <a:stCxn id="15" idx="2"/>
            <a:endCxn id="62" idx="0"/>
          </p:cNvCxnSpPr>
          <p:nvPr/>
        </p:nvCxnSpPr>
        <p:spPr>
          <a:xfrm flipH="1">
            <a:off x="5371750" y="2026485"/>
            <a:ext cx="3200" cy="1331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C853C620-7E47-6BF5-89A0-9D90E0AE447D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5371751" y="2645368"/>
            <a:ext cx="3199" cy="13971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E137B63-E70B-2414-ED6E-B59EA1282336}"/>
              </a:ext>
            </a:extLst>
          </p:cNvPr>
          <p:cNvCxnSpPr>
            <a:cxnSpLocks/>
            <a:stCxn id="64" idx="2"/>
            <a:endCxn id="84" idx="0"/>
          </p:cNvCxnSpPr>
          <p:nvPr/>
        </p:nvCxnSpPr>
        <p:spPr>
          <a:xfrm flipH="1">
            <a:off x="3856169" y="3270856"/>
            <a:ext cx="1518780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Gerader Verbinder 97">
            <a:extLst>
              <a:ext uri="{FF2B5EF4-FFF2-40B4-BE49-F238E27FC236}">
                <a16:creationId xmlns:a16="http://schemas.microsoft.com/office/drawing/2014/main" id="{FC1BAE76-C3BF-C40F-1FD1-11A222EDE80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5374950" y="3270856"/>
            <a:ext cx="1801943" cy="20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Gerader Verbinder 101">
            <a:extLst>
              <a:ext uri="{FF2B5EF4-FFF2-40B4-BE49-F238E27FC236}">
                <a16:creationId xmlns:a16="http://schemas.microsoft.com/office/drawing/2014/main" id="{C32C3361-024E-7521-3B99-E723A6D08C50}"/>
              </a:ext>
            </a:extLst>
          </p:cNvPr>
          <p:cNvCxnSpPr>
            <a:cxnSpLocks/>
            <a:stCxn id="84" idx="2"/>
            <a:endCxn id="86" idx="0"/>
          </p:cNvCxnSpPr>
          <p:nvPr/>
        </p:nvCxnSpPr>
        <p:spPr>
          <a:xfrm flipH="1">
            <a:off x="3853720" y="3965458"/>
            <a:ext cx="2450" cy="19528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5078D2D6-634F-E4FB-9F8E-A81194E4D47E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>
            <a:off x="7054121" y="3965458"/>
            <a:ext cx="0" cy="19173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027464CE-62AB-ED9D-5E70-16EB95CDAF8B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6344513" y="4642970"/>
            <a:ext cx="709608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157320B9-2AE5-7166-F60D-F3B92E5610E4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>
          <a:xfrm>
            <a:off x="7054121" y="4642970"/>
            <a:ext cx="1029426" cy="19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293C9198-BB10-AC2F-9AF3-87CE57311894}"/>
              </a:ext>
            </a:extLst>
          </p:cNvPr>
          <p:cNvCxnSpPr>
            <a:cxnSpLocks/>
            <a:stCxn id="89" idx="2"/>
            <a:endCxn id="90" idx="0"/>
          </p:cNvCxnSpPr>
          <p:nvPr/>
        </p:nvCxnSpPr>
        <p:spPr>
          <a:xfrm flipH="1">
            <a:off x="6344512" y="5325634"/>
            <a:ext cx="1" cy="12475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B809FC24-3D63-375B-900D-18768FC04536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>
          <a:xfrm>
            <a:off x="8083547" y="5325634"/>
            <a:ext cx="0" cy="12475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/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7543644E-E72D-89EB-A137-08011886D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58" y="1540710"/>
                <a:ext cx="5696585" cy="48577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/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de-DE" sz="120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49">
                <a:extLst>
                  <a:ext uri="{FF2B5EF4-FFF2-40B4-BE49-F238E27FC236}">
                    <a16:creationId xmlns:a16="http://schemas.microsoft.com/office/drawing/2014/main" id="{1E188021-4D9A-175A-3988-8A3527D3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85" y="921841"/>
                <a:ext cx="2752130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/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∧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p>
                                    <m:s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D4EB5D9C-B0D4-1C13-525A-35C6ADB4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85" y="2159593"/>
                <a:ext cx="4029732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/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de-DE" sz="120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de-DE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de-DE" sz="120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sSup>
                                <m:sSup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bar>
                    </m:oMath>
                  </m:oMathPara>
                </a14:m>
                <a:endParaRPr lang="de-DE" sz="1200"/>
              </a:p>
            </p:txBody>
          </p:sp>
        </mc:Choice>
        <mc:Fallback xmlns="">
          <p:sp>
            <p:nvSpPr>
              <p:cNvPr id="64" name="Rechteck: abgerundete Ecken 63">
                <a:extLst>
                  <a:ext uri="{FF2B5EF4-FFF2-40B4-BE49-F238E27FC236}">
                    <a16:creationId xmlns:a16="http://schemas.microsoft.com/office/drawing/2014/main" id="{00D1F37A-7919-DBA0-C65F-8D34411B4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694" y="2785081"/>
                <a:ext cx="2510510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/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Rechteck: abgerundete Ecken 83">
                <a:extLst>
                  <a:ext uri="{FF2B5EF4-FFF2-40B4-BE49-F238E27FC236}">
                    <a16:creationId xmlns:a16="http://schemas.microsoft.com/office/drawing/2014/main" id="{0216B6F3-F5E9-6BCE-CE86-F579F41E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44" y="3479682"/>
                <a:ext cx="1720850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/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p>
                                <m:sSupPr>
                                  <m:ctrlP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de-DE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Rechteck: abgerundete Ecken 84">
                <a:extLst>
                  <a:ext uri="{FF2B5EF4-FFF2-40B4-BE49-F238E27FC236}">
                    <a16:creationId xmlns:a16="http://schemas.microsoft.com/office/drawing/2014/main" id="{3C98F425-A841-F598-F287-E66278B86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95" y="3479682"/>
                <a:ext cx="2058852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/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6" name="Rechteck: abgerundete Ecken 85">
                <a:extLst>
                  <a:ext uri="{FF2B5EF4-FFF2-40B4-BE49-F238E27FC236}">
                    <a16:creationId xmlns:a16="http://schemas.microsoft.com/office/drawing/2014/main" id="{3E62F588-65AD-E011-495A-5EC60867D5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43" y="4160741"/>
                <a:ext cx="826952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/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bar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∨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87" name="Rechteck: abgerundete Ecken 86">
                <a:extLst>
                  <a:ext uri="{FF2B5EF4-FFF2-40B4-BE49-F238E27FC236}">
                    <a16:creationId xmlns:a16="http://schemas.microsoft.com/office/drawing/2014/main" id="{0EE6F5A1-EDD7-CB2E-9648-90E700DB5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870" y="4157195"/>
                <a:ext cx="1544501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/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Rechteck: abgerundete Ecken 87">
                <a:extLst>
                  <a:ext uri="{FF2B5EF4-FFF2-40B4-BE49-F238E27FC236}">
                    <a16:creationId xmlns:a16="http://schemas.microsoft.com/office/drawing/2014/main" id="{ED8AC221-DB72-A56F-193E-069ECE4B9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209" y="4839859"/>
                <a:ext cx="1166676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/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bar>
                        <m:bar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p>
                            <m:sSup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bar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Rechteck: abgerundete Ecken 88">
                <a:extLst>
                  <a:ext uri="{FF2B5EF4-FFF2-40B4-BE49-F238E27FC236}">
                    <a16:creationId xmlns:a16="http://schemas.microsoft.com/office/drawing/2014/main" id="{D4D1ED52-6D58-05F8-6182-AA3896B95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175" y="4839859"/>
                <a:ext cx="1166675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: abgerundete Ecken 89">
                <a:extLst>
                  <a:ext uri="{FF2B5EF4-FFF2-40B4-BE49-F238E27FC236}">
                    <a16:creationId xmlns:a16="http://schemas.microsoft.com/office/drawing/2014/main" id="{5C9C58C9-C922-190C-1E18-09FF28F534AF}"/>
                  </a:ext>
                </a:extLst>
              </p:cNvPr>
              <p:cNvSpPr/>
              <p:nvPr/>
            </p:nvSpPr>
            <p:spPr>
              <a:xfrm>
                <a:off x="5909997" y="5450384"/>
                <a:ext cx="869030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Rechteck: abgerundete Ecken 89">
                <a:extLst>
                  <a:ext uri="{FF2B5EF4-FFF2-40B4-BE49-F238E27FC236}">
                    <a16:creationId xmlns:a16="http://schemas.microsoft.com/office/drawing/2014/main" id="{5C9C58C9-C922-190C-1E18-09FF28F53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997" y="5450384"/>
                <a:ext cx="869030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hteck: abgerundete Ecken 90">
                <a:extLst>
                  <a:ext uri="{FF2B5EF4-FFF2-40B4-BE49-F238E27FC236}">
                    <a16:creationId xmlns:a16="http://schemas.microsoft.com/office/drawing/2014/main" id="{569A32B9-052B-EDAD-87BD-CDD810D813A7}"/>
                  </a:ext>
                </a:extLst>
              </p:cNvPr>
              <p:cNvSpPr/>
              <p:nvPr/>
            </p:nvSpPr>
            <p:spPr>
              <a:xfrm>
                <a:off x="7649032" y="5450384"/>
                <a:ext cx="869030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350" i="1">
                          <a:latin typeface="Cambria Math" panose="02040503050406030204" pitchFamily="18" charset="0"/>
                        </a:rPr>
                        <m:t>∥</m:t>
                      </m:r>
                      <m:sSup>
                        <m:sSup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35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1" name="Rechteck: abgerundete Ecken 90">
                <a:extLst>
                  <a:ext uri="{FF2B5EF4-FFF2-40B4-BE49-F238E27FC236}">
                    <a16:creationId xmlns:a16="http://schemas.microsoft.com/office/drawing/2014/main" id="{569A32B9-052B-EDAD-87BD-CDD810D81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32" y="5450384"/>
                <a:ext cx="869030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206C0149-A864-416D-328B-D2A4B3A9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846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CD888-B8D2-90DE-DF18-526BF2BE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Adequacy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438CD695-E571-24DF-80EC-BC3A424E0873}"/>
                  </a:ext>
                </a:extLst>
              </p:cNvPr>
              <p:cNvSpPr/>
              <p:nvPr/>
            </p:nvSpPr>
            <p:spPr>
              <a:xfrm>
                <a:off x="3324225" y="2647950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P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wss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br>
                  <a:rPr lang="de-DE" dirty="0"/>
                </a:br>
                <a:r>
                  <a:rPr lang="de-DE" sz="1350" dirty="0" err="1"/>
                  <a:t>for</a:t>
                </a:r>
                <a:r>
                  <a:rPr lang="de-DE" sz="1350" dirty="0"/>
                  <a:t> all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de-DE" sz="1350" dirty="0"/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438CD695-E571-24DF-80EC-BC3A424E0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225" y="2647950"/>
                <a:ext cx="2495550" cy="78105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3D9DBDB1-241C-BBAE-78A1-C2E7EE117D88}"/>
                  </a:ext>
                </a:extLst>
              </p:cNvPr>
              <p:cNvSpPr/>
              <p:nvPr/>
            </p:nvSpPr>
            <p:spPr>
              <a:xfrm>
                <a:off x="3324225" y="4494614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P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a </a:t>
                </a:r>
                <a:r>
                  <a:rPr lang="de-DE" dirty="0" err="1"/>
                  <a:t>ws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endParaRPr lang="de-DE" sz="1350" dirty="0"/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3D9DBDB1-241C-BBAE-78A1-C2E7EE117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225" y="4494614"/>
                <a:ext cx="2495550" cy="7810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feil: nach oben und unten 2">
            <a:extLst>
              <a:ext uri="{FF2B5EF4-FFF2-40B4-BE49-F238E27FC236}">
                <a16:creationId xmlns:a16="http://schemas.microsoft.com/office/drawing/2014/main" id="{F636B59A-7CB0-E37E-9D6E-CB181EE292C6}"/>
              </a:ext>
            </a:extLst>
          </p:cNvPr>
          <p:cNvSpPr/>
          <p:nvPr/>
        </p:nvSpPr>
        <p:spPr>
          <a:xfrm>
            <a:off x="4419600" y="3429000"/>
            <a:ext cx="304800" cy="1065614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17165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410023B-21C5-5DAF-6E19-D4C0BFFB4CCD}"/>
              </a:ext>
            </a:extLst>
          </p:cNvPr>
          <p:cNvSpPr/>
          <p:nvPr/>
        </p:nvSpPr>
        <p:spPr>
          <a:xfrm>
            <a:off x="2908300" y="924282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Semantic</a:t>
            </a:r>
            <a:r>
              <a:rPr lang="de-DE" sz="2400" b="1"/>
              <a:t> Game</a:t>
            </a:r>
            <a:br>
              <a:rPr lang="de-DE" sz="2400" b="1"/>
            </a:br>
            <a:r>
              <a:rPr lang="de-DE" sz="1600" b="1"/>
              <a:t>(</a:t>
            </a:r>
            <a:r>
              <a:rPr lang="de-DE" sz="1600" b="1" err="1"/>
              <a:t>truth</a:t>
            </a:r>
            <a:r>
              <a:rPr lang="de-DE" sz="1600" b="1"/>
              <a:t> in a </a:t>
            </a:r>
            <a:r>
              <a:rPr lang="de-DE" sz="1600" b="1" err="1"/>
              <a:t>model</a:t>
            </a:r>
            <a:r>
              <a:rPr lang="de-DE" sz="1600" b="1"/>
              <a:t>)</a:t>
            </a: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F0DBD32-DE05-16D7-9CF9-486239248A8D}"/>
              </a:ext>
            </a:extLst>
          </p:cNvPr>
          <p:cNvSpPr/>
          <p:nvPr/>
        </p:nvSpPr>
        <p:spPr>
          <a:xfrm>
            <a:off x="2908300" y="2958125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Provability</a:t>
            </a:r>
            <a:r>
              <a:rPr lang="de-DE" sz="2400" b="1"/>
              <a:t> Game</a:t>
            </a:r>
          </a:p>
          <a:p>
            <a:pPr algn="ctr"/>
            <a:r>
              <a:rPr lang="de-DE" sz="1600" b="1"/>
              <a:t>(</a:t>
            </a:r>
            <a:r>
              <a:rPr lang="de-DE" sz="1600" b="1" err="1"/>
              <a:t>validity</a:t>
            </a:r>
            <a:r>
              <a:rPr lang="de-DE" sz="1600" b="1"/>
              <a:t>)</a:t>
            </a:r>
            <a:endParaRPr lang="de-DE" sz="120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6F99A47-97F3-D204-53FF-53D20EA4C8FA}"/>
              </a:ext>
            </a:extLst>
          </p:cNvPr>
          <p:cNvSpPr/>
          <p:nvPr/>
        </p:nvSpPr>
        <p:spPr>
          <a:xfrm>
            <a:off x="2908300" y="5040925"/>
            <a:ext cx="3327400" cy="104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err="1"/>
              <a:t>Analytic</a:t>
            </a:r>
            <a:r>
              <a:rPr lang="de-DE" sz="2400" b="1"/>
              <a:t> </a:t>
            </a:r>
            <a:r>
              <a:rPr lang="de-DE" sz="2400" b="1" err="1"/>
              <a:t>Calculus</a:t>
            </a:r>
            <a:endParaRPr lang="de-DE" sz="2400" b="1"/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546CAE7C-B385-1E86-DED4-17F71B433ED3}"/>
              </a:ext>
            </a:extLst>
          </p:cNvPr>
          <p:cNvSpPr/>
          <p:nvPr/>
        </p:nvSpPr>
        <p:spPr>
          <a:xfrm>
            <a:off x="4340109" y="1965682"/>
            <a:ext cx="463779" cy="9924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err="1"/>
              <a:t>lift</a:t>
            </a:r>
            <a:endParaRPr lang="de-DE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862A3622-2F72-88B3-DF4C-4C02B60066D6}"/>
              </a:ext>
            </a:extLst>
          </p:cNvPr>
          <p:cNvSpPr/>
          <p:nvPr/>
        </p:nvSpPr>
        <p:spPr>
          <a:xfrm>
            <a:off x="4336819" y="3999524"/>
            <a:ext cx="463779" cy="10413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err="1"/>
              <a:t>extract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935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ssdiagramm: Sortieren 5">
            <a:extLst>
              <a:ext uri="{FF2B5EF4-FFF2-40B4-BE49-F238E27FC236}">
                <a16:creationId xmlns:a16="http://schemas.microsoft.com/office/drawing/2014/main" id="{76B26BD9-A072-C3E7-6D69-BF0D788A7AEA}"/>
              </a:ext>
            </a:extLst>
          </p:cNvPr>
          <p:cNvSpPr/>
          <p:nvPr/>
        </p:nvSpPr>
        <p:spPr>
          <a:xfrm rot="16200000">
            <a:off x="4480964" y="2261638"/>
            <a:ext cx="182073" cy="1504952"/>
          </a:xfrm>
          <a:prstGeom prst="flowChartSor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Pfeil: nach unten 4">
            <a:extLst>
              <a:ext uri="{FF2B5EF4-FFF2-40B4-BE49-F238E27FC236}">
                <a16:creationId xmlns:a16="http://schemas.microsoft.com/office/drawing/2014/main" id="{86E30684-3DEB-DD3D-89E3-5C6DA07FDB60}"/>
              </a:ext>
            </a:extLst>
          </p:cNvPr>
          <p:cNvSpPr/>
          <p:nvPr/>
        </p:nvSpPr>
        <p:spPr>
          <a:xfrm rot="10800000">
            <a:off x="6429377" y="3390900"/>
            <a:ext cx="285750" cy="1065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1350" err="1">
                <a:solidFill>
                  <a:schemeClr val="bg1"/>
                </a:solidFill>
              </a:rPr>
              <a:t>extract</a:t>
            </a:r>
            <a:endParaRPr lang="de-DE" sz="1350">
              <a:solidFill>
                <a:schemeClr val="bg1"/>
              </a:solidFill>
            </a:endParaRPr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9EB6261C-3139-3B08-1DB8-4B1BB72B8924}"/>
              </a:ext>
            </a:extLst>
          </p:cNvPr>
          <p:cNvSpPr/>
          <p:nvPr/>
        </p:nvSpPr>
        <p:spPr>
          <a:xfrm rot="10800000">
            <a:off x="2428875" y="3390900"/>
            <a:ext cx="285750" cy="106561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1350" err="1">
                <a:solidFill>
                  <a:schemeClr val="bg1"/>
                </a:solidFill>
              </a:rPr>
              <a:t>extract</a:t>
            </a:r>
            <a:endParaRPr lang="de-DE" sz="135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0CD888-B8D2-90DE-DF18-526BF2BE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Adequacy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438CD695-E571-24DF-80EC-BC3A424E0873}"/>
                  </a:ext>
                </a:extLst>
              </p:cNvPr>
              <p:cNvSpPr/>
              <p:nvPr/>
            </p:nvSpPr>
            <p:spPr>
              <a:xfrm>
                <a:off x="1323975" y="2609850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/>
                  <a:t>P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wss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br>
                  <a:rPr lang="de-DE" dirty="0"/>
                </a:br>
                <a:r>
                  <a:rPr lang="de-DE" sz="1350" dirty="0" err="1"/>
                  <a:t>for</a:t>
                </a:r>
                <a:r>
                  <a:rPr lang="de-DE" sz="1350" dirty="0"/>
                  <a:t> all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de-DE" sz="1350" dirty="0"/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438CD695-E571-24DF-80EC-BC3A424E0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75" y="2609850"/>
                <a:ext cx="2495550" cy="78105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3D9DBDB1-241C-BBAE-78A1-C2E7EE117D88}"/>
                  </a:ext>
                </a:extLst>
              </p:cNvPr>
              <p:cNvSpPr/>
              <p:nvPr/>
            </p:nvSpPr>
            <p:spPr>
              <a:xfrm>
                <a:off x="1323975" y="4456514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/>
                  <a:t>P</a:t>
                </a:r>
                <a:r>
                  <a:rPr lang="de-DE"/>
                  <a:t> </a:t>
                </a:r>
                <a:r>
                  <a:rPr lang="de-DE" err="1"/>
                  <a:t>has</a:t>
                </a:r>
                <a:r>
                  <a:rPr lang="de-DE"/>
                  <a:t> a </a:t>
                </a:r>
                <a:r>
                  <a:rPr lang="de-DE" err="1"/>
                  <a:t>ws</a:t>
                </a:r>
                <a:r>
                  <a:rPr lang="de-DE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3D9DBDB1-241C-BBAE-78A1-C2E7EE117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75" y="4456514"/>
                <a:ext cx="2495550" cy="7810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49EBE92A-F231-29D3-81B8-C7EBE9FD21AD}"/>
                  </a:ext>
                </a:extLst>
              </p:cNvPr>
              <p:cNvSpPr/>
              <p:nvPr/>
            </p:nvSpPr>
            <p:spPr>
              <a:xfrm>
                <a:off x="5324477" y="2609850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/>
                  <a:t>O</a:t>
                </a:r>
                <a:r>
                  <a:rPr lang="de-DE"/>
                  <a:t> </a:t>
                </a:r>
                <a:r>
                  <a:rPr lang="de-DE" err="1"/>
                  <a:t>has</a:t>
                </a:r>
                <a:r>
                  <a:rPr lang="de-DE"/>
                  <a:t> a </a:t>
                </a:r>
                <a:r>
                  <a:rPr lang="de-DE" err="1"/>
                  <a:t>ws</a:t>
                </a:r>
                <a:r>
                  <a:rPr lang="de-DE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br>
                  <a:rPr lang="de-DE"/>
                </a:br>
                <a:r>
                  <a:rPr lang="de-DE" sz="1350" err="1"/>
                  <a:t>for</a:t>
                </a:r>
                <a:r>
                  <a:rPr lang="de-DE" sz="1350"/>
                  <a:t> </a:t>
                </a:r>
                <a:r>
                  <a:rPr lang="de-DE" sz="1350" err="1"/>
                  <a:t>some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49EBE92A-F231-29D3-81B8-C7EBE9FD2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77" y="2609850"/>
                <a:ext cx="2495550" cy="7810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C3E0D870-756E-B704-0A6A-C5CE19ECC446}"/>
                  </a:ext>
                </a:extLst>
              </p:cNvPr>
              <p:cNvSpPr/>
              <p:nvPr/>
            </p:nvSpPr>
            <p:spPr>
              <a:xfrm>
                <a:off x="5324477" y="4456514"/>
                <a:ext cx="2495550" cy="78105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/>
                  <a:t>O</a:t>
                </a:r>
                <a:r>
                  <a:rPr lang="de-DE"/>
                  <a:t> </a:t>
                </a:r>
                <a:r>
                  <a:rPr lang="de-DE" err="1"/>
                  <a:t>has</a:t>
                </a:r>
                <a:r>
                  <a:rPr lang="de-DE"/>
                  <a:t> a </a:t>
                </a:r>
                <a:r>
                  <a:rPr lang="de-DE" err="1"/>
                  <a:t>ws</a:t>
                </a:r>
                <a:r>
                  <a:rPr lang="de-DE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C3E0D870-756E-B704-0A6A-C5CE19ECC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77" y="4456514"/>
                <a:ext cx="2495550" cy="7810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ussdiagramm: Sortieren 6">
            <a:extLst>
              <a:ext uri="{FF2B5EF4-FFF2-40B4-BE49-F238E27FC236}">
                <a16:creationId xmlns:a16="http://schemas.microsoft.com/office/drawing/2014/main" id="{8A83E614-AF6E-108D-8601-6875ABF4644A}"/>
              </a:ext>
            </a:extLst>
          </p:cNvPr>
          <p:cNvSpPr/>
          <p:nvPr/>
        </p:nvSpPr>
        <p:spPr>
          <a:xfrm rot="16200000">
            <a:off x="4480964" y="4094563"/>
            <a:ext cx="182073" cy="1504952"/>
          </a:xfrm>
          <a:prstGeom prst="flowChartSor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294477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0" grpId="0" animBg="1"/>
      <p:bldP spid="11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63091-6DD5-2839-B1D4-9C8F9D7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Proof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/>
              <p:nvPr/>
            </p:nvSpPr>
            <p:spPr>
              <a:xfrm>
                <a:off x="1108993" y="191757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75566F08-3DFB-1E3B-BBB0-142AB8DB5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93" y="1917576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BB6B24D-CE6A-4789-38F1-7EF3811A722A}"/>
                  </a:ext>
                </a:extLst>
              </p:cNvPr>
              <p:cNvSpPr txBox="1"/>
              <p:nvPr/>
            </p:nvSpPr>
            <p:spPr>
              <a:xfrm>
                <a:off x="913673" y="2634146"/>
                <a:ext cx="10501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b="1"/>
                  <a:t>P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BB6B24D-CE6A-4789-38F1-7EF3811A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3" y="2634146"/>
                <a:ext cx="1050128" cy="923330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/>
              <p:nvPr/>
            </p:nvSpPr>
            <p:spPr>
              <a:xfrm>
                <a:off x="2854161" y="191757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0B73A47-C914-C0B8-842C-F469B4307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161" y="1917576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/>
              <p:nvPr/>
            </p:nvSpPr>
            <p:spPr>
              <a:xfrm>
                <a:off x="6908133" y="1917576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Win</m:t>
                    </m:r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CF572963-23A4-F286-FF96-7F3E2EE2A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133" y="1917576"/>
                <a:ext cx="659488" cy="6594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/>
              <p:nvPr/>
            </p:nvSpPr>
            <p:spPr>
              <a:xfrm>
                <a:off x="6211858" y="2580740"/>
                <a:ext cx="2052038" cy="530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/>
                  <a:t>in </a:t>
                </a:r>
                <a:br>
                  <a:rPr lang="de-DE" sz="135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0A3402C-4039-517C-34D2-D38A68D21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858" y="2580740"/>
                <a:ext cx="2052038" cy="530658"/>
              </a:xfrm>
              <a:prstGeom prst="rect">
                <a:avLst/>
              </a:prstGeom>
              <a:blipFill>
                <a:blip r:embed="rId7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/>
              <p:nvPr/>
            </p:nvSpPr>
            <p:spPr>
              <a:xfrm>
                <a:off x="4838601" y="191757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3816D95B-95CE-3CE2-06F0-3BFC0CA7C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601" y="1917576"/>
                <a:ext cx="659488" cy="65948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/>
              <p:nvPr/>
            </p:nvSpPr>
            <p:spPr>
              <a:xfrm>
                <a:off x="3992498" y="2630470"/>
                <a:ext cx="2351694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can</a:t>
                </a:r>
                <a:r>
                  <a:rPr lang="de-DE" sz="1350" b="1"/>
                  <a:t> </a:t>
                </a:r>
                <a:r>
                  <a:rPr lang="de-DE" sz="1350" b="1" err="1"/>
                  <a:t>create</a:t>
                </a:r>
                <a:r>
                  <a:rPr lang="de-DE" sz="1350" b="1"/>
                  <a:t> </a:t>
                </a:r>
                <a:r>
                  <a:rPr lang="de-DE" sz="1350" b="1" err="1"/>
                  <a:t>backup</a:t>
                </a:r>
                <a:r>
                  <a:rPr lang="de-DE" sz="1350" b="1"/>
                  <a:t> </a:t>
                </a:r>
                <a:r>
                  <a:rPr lang="de-DE" sz="1350" b="1" err="1"/>
                  <a:t>copies</a:t>
                </a:r>
                <a:r>
                  <a:rPr lang="de-DE" sz="1350" b="1"/>
                  <a:t>: </a:t>
                </a:r>
                <a:br>
                  <a:rPr lang="de-DE" sz="1350" b="1"/>
                </a:br>
                <a:r>
                  <a:rPr lang="de-DE" sz="1350"/>
                  <a:t>at </a:t>
                </a:r>
                <a14:m>
                  <m:oMath xmlns:m="http://schemas.openxmlformats.org/officeDocument/2006/math">
                    <m:r>
                      <a:rPr lang="de-DE" sz="13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endParaRPr lang="de-DE" sz="1350"/>
              </a:p>
              <a:p>
                <a:pPr algn="ctr"/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C94C2AF-3B70-0884-1A8A-6F6D041B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498" y="2630470"/>
                <a:ext cx="2351694" cy="1131079"/>
              </a:xfrm>
              <a:prstGeom prst="rect">
                <a:avLst/>
              </a:prstGeom>
              <a:blipFill>
                <a:blip r:embed="rId9"/>
                <a:stretch>
                  <a:fillRect t="-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7FAAA2-3BF6-2C84-2F42-4E54CB8A30B6}"/>
                  </a:ext>
                </a:extLst>
              </p:cNvPr>
              <p:cNvSpPr txBox="1"/>
              <p:nvPr/>
            </p:nvSpPr>
            <p:spPr>
              <a:xfrm>
                <a:off x="913673" y="4705291"/>
                <a:ext cx="1204945" cy="423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d>
                        </m:e>
                        <m: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7FAAA2-3BF6-2C84-2F42-4E54CB8A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3" y="4705291"/>
                <a:ext cx="1204945" cy="423065"/>
              </a:xfrm>
              <a:prstGeom prst="rect">
                <a:avLst/>
              </a:prstGeom>
              <a:blipFill>
                <a:blip r:embed="rId10"/>
                <a:stretch>
                  <a:fillRect l="-3125" t="-2941" b="-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D9ABD58-C25E-40FC-D2C6-A420540C047F}"/>
                  </a:ext>
                </a:extLst>
              </p:cNvPr>
              <p:cNvSpPr txBox="1"/>
              <p:nvPr/>
            </p:nvSpPr>
            <p:spPr>
              <a:xfrm>
                <a:off x="913673" y="5324740"/>
                <a:ext cx="1208985" cy="423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e>
                          </m:d>
                        </m:e>
                        <m: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D9ABD58-C25E-40FC-D2C6-A420540C0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73" y="5324740"/>
                <a:ext cx="1208985" cy="423065"/>
              </a:xfrm>
              <a:prstGeom prst="rect">
                <a:avLst/>
              </a:prstGeom>
              <a:blipFill>
                <a:blip r:embed="rId11"/>
                <a:stretch>
                  <a:fillRect l="-3125" t="-2941" b="-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3B4DEFA-F673-ABFC-410C-FD96DA9BD75F}"/>
                  </a:ext>
                </a:extLst>
              </p:cNvPr>
              <p:cNvSpPr txBox="1"/>
              <p:nvPr/>
            </p:nvSpPr>
            <p:spPr>
              <a:xfrm>
                <a:off x="2623318" y="4705699"/>
                <a:ext cx="1428148" cy="433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e-DE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350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35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e-DE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  <m:r>
                                  <a:rPr lang="de-DE" sz="1350" i="1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  <m:sSub>
                                  <m:sSubPr>
                                    <m:ctrlP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35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de-DE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de-DE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35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de-DE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∧</m:t>
                          </m:r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3B4DEFA-F673-ABFC-410C-FD96DA9BD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318" y="4705699"/>
                <a:ext cx="1428148" cy="433388"/>
              </a:xfrm>
              <a:prstGeom prst="rect">
                <a:avLst/>
              </a:prstGeom>
              <a:blipFill>
                <a:blip r:embed="rId12"/>
                <a:stretch>
                  <a:fillRect l="-2632" b="-1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EA95381-FC74-98AC-CEAB-B96E20B9C76D}"/>
                  </a:ext>
                </a:extLst>
              </p:cNvPr>
              <p:cNvSpPr txBox="1"/>
              <p:nvPr/>
            </p:nvSpPr>
            <p:spPr>
              <a:xfrm>
                <a:off x="4724993" y="4705291"/>
                <a:ext cx="1001428" cy="404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de-DE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lang="de-DE" sz="135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d>
                        <m:dPr>
                          <m:ctrlPr>
                            <a:rPr lang="de-DE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de-DE" sz="135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EA95381-FC74-98AC-CEAB-B96E20B9C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93" y="4705291"/>
                <a:ext cx="1001428" cy="404598"/>
              </a:xfrm>
              <a:prstGeom prst="rect">
                <a:avLst/>
              </a:prstGeom>
              <a:blipFill>
                <a:blip r:embed="rId13"/>
                <a:stretch>
                  <a:fillRect l="-3797" t="-3030" b="-121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E8776B-62E0-F1A9-370D-5A1418880A12}"/>
                  </a:ext>
                </a:extLst>
              </p:cNvPr>
              <p:cNvSpPr txBox="1"/>
              <p:nvPr/>
            </p:nvSpPr>
            <p:spPr>
              <a:xfrm>
                <a:off x="6341059" y="4705291"/>
                <a:ext cx="2290755" cy="230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∥…∥</m:t>
                    </m:r>
                    <m:sSubSup>
                      <m:sSub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bSup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∥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/>
                  <a:t>  (Axiom)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0E8776B-62E0-F1A9-370D-5A1418880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059" y="4705291"/>
                <a:ext cx="2290755" cy="230576"/>
              </a:xfrm>
              <a:prstGeom prst="rect">
                <a:avLst/>
              </a:prstGeom>
              <a:blipFill>
                <a:blip r:embed="rId14"/>
                <a:stretch>
                  <a:fillRect l="-2210" t="-10526" r="-3867" b="-42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3355E2D-072B-3577-98EA-D27584A15DEF}"/>
                  </a:ext>
                </a:extLst>
              </p:cNvPr>
              <p:cNvSpPr txBox="1"/>
              <p:nvPr/>
            </p:nvSpPr>
            <p:spPr>
              <a:xfrm>
                <a:off x="2658841" y="2634146"/>
                <a:ext cx="10501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b="1"/>
                  <a:t>O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r>
                  <a:rPr lang="de-DE" sz="135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3355E2D-072B-3577-98EA-D27584A15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841" y="2634146"/>
                <a:ext cx="1050128" cy="923330"/>
              </a:xfrm>
              <a:prstGeom prst="rect">
                <a:avLst/>
              </a:prstGeom>
              <a:blipFill>
                <a:blip r:embed="rId1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feil nach unten 6">
            <a:extLst>
              <a:ext uri="{FF2B5EF4-FFF2-40B4-BE49-F238E27FC236}">
                <a16:creationId xmlns:a16="http://schemas.microsoft.com/office/drawing/2014/main" id="{9C9C9A5D-4790-9BBB-E3FB-DE13CC563FC6}"/>
              </a:ext>
            </a:extLst>
          </p:cNvPr>
          <p:cNvSpPr/>
          <p:nvPr/>
        </p:nvSpPr>
        <p:spPr>
          <a:xfrm>
            <a:off x="1374000" y="3987505"/>
            <a:ext cx="129473" cy="4284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 nach unten 11">
            <a:extLst>
              <a:ext uri="{FF2B5EF4-FFF2-40B4-BE49-F238E27FC236}">
                <a16:creationId xmlns:a16="http://schemas.microsoft.com/office/drawing/2014/main" id="{8944FA55-E1D9-DDB8-2CC3-B30CD9C2D6BA}"/>
              </a:ext>
            </a:extLst>
          </p:cNvPr>
          <p:cNvSpPr/>
          <p:nvPr/>
        </p:nvSpPr>
        <p:spPr>
          <a:xfrm>
            <a:off x="3121157" y="3987505"/>
            <a:ext cx="129473" cy="4284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16ADF37-82E8-DBBF-AAA8-1C1F5106F3A0}"/>
              </a:ext>
            </a:extLst>
          </p:cNvPr>
          <p:cNvSpPr/>
          <p:nvPr/>
        </p:nvSpPr>
        <p:spPr>
          <a:xfrm>
            <a:off x="5103608" y="3988865"/>
            <a:ext cx="129473" cy="42704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unten 14">
            <a:extLst>
              <a:ext uri="{FF2B5EF4-FFF2-40B4-BE49-F238E27FC236}">
                <a16:creationId xmlns:a16="http://schemas.microsoft.com/office/drawing/2014/main" id="{C31A4A51-9D1B-F89D-F182-1EEC05C23A2D}"/>
              </a:ext>
            </a:extLst>
          </p:cNvPr>
          <p:cNvSpPr/>
          <p:nvPr/>
        </p:nvSpPr>
        <p:spPr>
          <a:xfrm>
            <a:off x="7173140" y="3987505"/>
            <a:ext cx="129473" cy="4284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8D6048B-93D8-1665-0BB6-D3C34013EB26}"/>
              </a:ext>
            </a:extLst>
          </p:cNvPr>
          <p:cNvSpPr/>
          <p:nvPr/>
        </p:nvSpPr>
        <p:spPr>
          <a:xfrm>
            <a:off x="628650" y="4531540"/>
            <a:ext cx="8143116" cy="140801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78A768D-9B9D-5E49-02F3-5351E785C82C}"/>
                  </a:ext>
                </a:extLst>
              </p:cNvPr>
              <p:cNvSpPr txBox="1"/>
              <p:nvPr/>
            </p:nvSpPr>
            <p:spPr>
              <a:xfrm>
                <a:off x="2628395" y="6214780"/>
                <a:ext cx="3887210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de-DE" dirty="0"/>
                  <a:t>There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proof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valid in CL.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78A768D-9B9D-5E49-02F3-5351E785C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395" y="6214780"/>
                <a:ext cx="3887210" cy="369332"/>
              </a:xfrm>
              <a:prstGeom prst="rect">
                <a:avLst/>
              </a:prstGeom>
              <a:blipFill>
                <a:blip r:embed="rId16"/>
                <a:stretch>
                  <a:fillRect l="-971" t="-3125" r="-647" b="-21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83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41AD1B67-19DD-4D18-F956-F5E2433F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4428000"/>
            <a:ext cx="4607719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Modal Logics</a:t>
            </a:r>
          </a:p>
        </p:txBody>
      </p:sp>
      <p:sp>
        <p:nvSpPr>
          <p:cNvPr id="2" name="Untertitel 2">
            <a:extLst>
              <a:ext uri="{FF2B5EF4-FFF2-40B4-BE49-F238E27FC236}">
                <a16:creationId xmlns:a16="http://schemas.microsoft.com/office/drawing/2014/main" id="{D0A48D40-EC71-D28A-062A-4BF499DDF3D8}"/>
              </a:ext>
            </a:extLst>
          </p:cNvPr>
          <p:cNvSpPr txBox="1">
            <a:spLocks/>
          </p:cNvSpPr>
          <p:nvPr/>
        </p:nvSpPr>
        <p:spPr>
          <a:xfrm>
            <a:off x="5894784" y="4716472"/>
            <a:ext cx="2620566" cy="101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Modal Logic: Axioms and Systems for Alethic Modal Logic - 1000-Word  Philosophy: An Introductory Anthology">
            <a:extLst>
              <a:ext uri="{FF2B5EF4-FFF2-40B4-BE49-F238E27FC236}">
                <a16:creationId xmlns:a16="http://schemas.microsoft.com/office/drawing/2014/main" id="{25DA3536-A82C-E8A5-C413-945DE559E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" b="19427"/>
          <a:stretch/>
        </p:blipFill>
        <p:spPr bwMode="auto">
          <a:xfrm>
            <a:off x="20" y="-1"/>
            <a:ext cx="9143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9144000" cy="757168"/>
            <a:chOff x="0" y="2959818"/>
            <a:chExt cx="12192000" cy="757168"/>
          </a:xfrm>
        </p:grpSpPr>
        <p:sp>
          <p:nvSpPr>
            <p:cNvPr id="3082" name="Freeform: Shape 308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Freeform: Shape 308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764398-E2CC-292A-40EC-8BD5D27B499E}"/>
              </a:ext>
            </a:extLst>
          </p:cNvPr>
          <p:cNvSpPr txBox="1"/>
          <p:nvPr/>
        </p:nvSpPr>
        <p:spPr>
          <a:xfrm>
            <a:off x="6100175" y="5073041"/>
            <a:ext cx="1293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</a:rPr>
              <a:t>Possibility</a:t>
            </a:r>
          </a:p>
          <a:p>
            <a:r>
              <a:rPr lang="en-BR" dirty="0">
                <a:solidFill>
                  <a:schemeClr val="bg1"/>
                </a:solidFill>
              </a:rPr>
              <a:t>Neccessity</a:t>
            </a:r>
          </a:p>
          <a:p>
            <a:r>
              <a:rPr lang="en-BR" dirty="0">
                <a:solidFill>
                  <a:schemeClr val="bg1"/>
                </a:solidFill>
              </a:rPr>
              <a:t>Obligation</a:t>
            </a:r>
          </a:p>
          <a:p>
            <a:r>
              <a:rPr lang="en-BR" dirty="0">
                <a:solidFill>
                  <a:schemeClr val="bg1"/>
                </a:solidFill>
              </a:rPr>
              <a:t>Time…</a:t>
            </a:r>
          </a:p>
        </p:txBody>
      </p:sp>
    </p:spTree>
    <p:extLst>
      <p:ext uri="{BB962C8B-B14F-4D97-AF65-F5344CB8AC3E}">
        <p14:creationId xmlns:p14="http://schemas.microsoft.com/office/powerpoint/2010/main" val="399417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78CBD-C38E-E8FA-8B62-509CF9DB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Game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00E6E6-7355-0DCF-24E9-1DD2517AE47C}"/>
              </a:ext>
            </a:extLst>
          </p:cNvPr>
          <p:cNvGrpSpPr/>
          <p:nvPr/>
        </p:nvGrpSpPr>
        <p:grpSpPr>
          <a:xfrm>
            <a:off x="6128257" y="205834"/>
            <a:ext cx="3015743" cy="1340694"/>
            <a:chOff x="4043231" y="1684777"/>
            <a:chExt cx="3015743" cy="1340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F8D7201C-980E-7533-AE2C-417AFE4DCC56}"/>
                    </a:ext>
                  </a:extLst>
                </p:cNvPr>
                <p:cNvSpPr/>
                <p:nvPr/>
              </p:nvSpPr>
              <p:spPr>
                <a:xfrm>
                  <a:off x="4572000" y="2274073"/>
                  <a:ext cx="500932" cy="500932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a14:m>
                  <a:r>
                    <a:rPr lang="de-DE"/>
                    <a:t> </a:t>
                  </a: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F8D7201C-980E-7533-AE2C-417AFE4DC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2274073"/>
                  <a:ext cx="500932" cy="5009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Gekrümmte Verbindung 9">
              <a:extLst>
                <a:ext uri="{FF2B5EF4-FFF2-40B4-BE49-F238E27FC236}">
                  <a16:creationId xmlns:a16="http://schemas.microsoft.com/office/drawing/2014/main" id="{BFCEEDE8-EBB0-57CF-595A-96DEB058262B}"/>
                </a:ext>
              </a:extLst>
            </p:cNvPr>
            <p:cNvCxnSpPr>
              <a:cxnSpLocks/>
              <a:stCxn id="9" idx="0"/>
              <a:endCxn id="12" idx="1"/>
            </p:cNvCxnSpPr>
            <p:nvPr/>
          </p:nvCxnSpPr>
          <p:spPr>
            <a:xfrm rot="5400000" flipH="1" flipV="1">
              <a:off x="5160420" y="1420183"/>
              <a:ext cx="515936" cy="1191844"/>
            </a:xfrm>
            <a:prstGeom prst="curvedConnector3">
              <a:avLst>
                <a:gd name="adj1" fmla="val 10921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A4D8C7D1-A32E-7E78-1F99-2FEE6999B599}"/>
                </a:ext>
              </a:extLst>
            </p:cNvPr>
            <p:cNvCxnSpPr>
              <a:cxnSpLocks/>
              <a:stCxn id="9" idx="3"/>
              <a:endCxn id="9" idx="4"/>
            </p:cNvCxnSpPr>
            <p:nvPr/>
          </p:nvCxnSpPr>
          <p:spPr>
            <a:xfrm rot="16200000" flipH="1">
              <a:off x="4697233" y="2649772"/>
              <a:ext cx="73360" cy="177106"/>
            </a:xfrm>
            <a:prstGeom prst="curvedConnector3">
              <a:avLst>
                <a:gd name="adj1" fmla="val 53084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13E9C17-1899-BB00-384A-D99FB4A8AAAB}"/>
                    </a:ext>
                  </a:extLst>
                </p:cNvPr>
                <p:cNvSpPr/>
                <p:nvPr/>
              </p:nvSpPr>
              <p:spPr>
                <a:xfrm>
                  <a:off x="5940950" y="1684777"/>
                  <a:ext cx="500932" cy="500932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a14:m>
                  <a:r>
                    <a:rPr lang="de-DE"/>
                    <a:t> </a:t>
                  </a: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13E9C17-1899-BB00-384A-D99FB4A8A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950" y="1684777"/>
                  <a:ext cx="500932" cy="50093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D738A3D3-744E-11D3-8C04-C71D823EBB09}"/>
                    </a:ext>
                  </a:extLst>
                </p:cNvPr>
                <p:cNvSpPr/>
                <p:nvPr/>
              </p:nvSpPr>
              <p:spPr>
                <a:xfrm>
                  <a:off x="5763844" y="2524539"/>
                  <a:ext cx="500932" cy="500932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u</m:t>
                      </m:r>
                    </m:oMath>
                  </a14:m>
                  <a:r>
                    <a:rPr lang="de-DE"/>
                    <a:t> </a:t>
                  </a: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D738A3D3-744E-11D3-8C04-C71D823EBB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844" y="2524539"/>
                  <a:ext cx="500932" cy="500932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Gekrümmte Verbindung 13">
              <a:extLst>
                <a:ext uri="{FF2B5EF4-FFF2-40B4-BE49-F238E27FC236}">
                  <a16:creationId xmlns:a16="http://schemas.microsoft.com/office/drawing/2014/main" id="{A1915A2B-C06C-2B11-8BCF-190BE925EB01}"/>
                </a:ext>
              </a:extLst>
            </p:cNvPr>
            <p:cNvCxnSpPr>
              <a:cxnSpLocks/>
              <a:stCxn id="12" idx="4"/>
              <a:endCxn id="13" idx="1"/>
            </p:cNvCxnSpPr>
            <p:nvPr/>
          </p:nvCxnSpPr>
          <p:spPr>
            <a:xfrm rot="5400000">
              <a:off x="5808215" y="2214698"/>
              <a:ext cx="412190" cy="35421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AC7FC3D-7EA4-C00A-282D-9B0C308EADFE}"/>
                    </a:ext>
                  </a:extLst>
                </p:cNvPr>
                <p:cNvSpPr txBox="1"/>
                <p:nvPr/>
              </p:nvSpPr>
              <p:spPr>
                <a:xfrm>
                  <a:off x="4043231" y="2416817"/>
                  <a:ext cx="5133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FAC7FC3D-7EA4-C00A-282D-9B0C308EA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231" y="2416817"/>
                  <a:ext cx="51334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4762" b="-1111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0D71258-B9E9-D442-3075-3BEB80A8BE54}"/>
                    </a:ext>
                  </a:extLst>
                </p:cNvPr>
                <p:cNvSpPr txBox="1"/>
                <p:nvPr/>
              </p:nvSpPr>
              <p:spPr>
                <a:xfrm>
                  <a:off x="6545628" y="1800661"/>
                  <a:ext cx="5133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0D71258-B9E9-D442-3075-3BEB80A8BE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628" y="1800661"/>
                  <a:ext cx="513346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4878" r="-2439" b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57FFC221-9F8C-492F-F614-CA13609ABCE6}"/>
                    </a:ext>
                  </a:extLst>
                </p:cNvPr>
                <p:cNvSpPr txBox="1"/>
                <p:nvPr/>
              </p:nvSpPr>
              <p:spPr>
                <a:xfrm>
                  <a:off x="6288955" y="2701645"/>
                  <a:ext cx="5133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57FFC221-9F8C-492F-F614-CA13609AB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955" y="2701645"/>
                  <a:ext cx="513346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4878" b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Gerader Verbinder 15">
            <a:extLst>
              <a:ext uri="{FF2B5EF4-FFF2-40B4-BE49-F238E27FC236}">
                <a16:creationId xmlns:a16="http://schemas.microsoft.com/office/drawing/2014/main" id="{CF52983A-E3D9-8CFF-8D37-2BB654C1DAE0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4119921" y="2686601"/>
            <a:ext cx="1048427" cy="431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7">
            <a:extLst>
              <a:ext uri="{FF2B5EF4-FFF2-40B4-BE49-F238E27FC236}">
                <a16:creationId xmlns:a16="http://schemas.microsoft.com/office/drawing/2014/main" id="{FB8213CB-0052-2835-C485-ED9F81953A9E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168348" y="2686601"/>
            <a:ext cx="974129" cy="431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19">
            <a:extLst>
              <a:ext uri="{FF2B5EF4-FFF2-40B4-BE49-F238E27FC236}">
                <a16:creationId xmlns:a16="http://schemas.microsoft.com/office/drawing/2014/main" id="{CDD646CC-05D0-F138-89FF-E05DBB01DB4B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3643036" y="3603690"/>
            <a:ext cx="476885" cy="288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3">
            <a:extLst>
              <a:ext uri="{FF2B5EF4-FFF2-40B4-BE49-F238E27FC236}">
                <a16:creationId xmlns:a16="http://schemas.microsoft.com/office/drawing/2014/main" id="{DD4C1909-55A5-58C3-DAF3-05716860605C}"/>
              </a:ext>
            </a:extLst>
          </p:cNvPr>
          <p:cNvCxnSpPr>
            <a:cxnSpLocks/>
            <a:stCxn id="31" idx="2"/>
            <a:endCxn id="68" idx="0"/>
          </p:cNvCxnSpPr>
          <p:nvPr/>
        </p:nvCxnSpPr>
        <p:spPr>
          <a:xfrm flipH="1">
            <a:off x="5673192" y="3603689"/>
            <a:ext cx="469285" cy="28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5">
            <a:extLst>
              <a:ext uri="{FF2B5EF4-FFF2-40B4-BE49-F238E27FC236}">
                <a16:creationId xmlns:a16="http://schemas.microsoft.com/office/drawing/2014/main" id="{6E0690EE-E0F4-5A35-5C1D-10004E5E76CC}"/>
              </a:ext>
            </a:extLst>
          </p:cNvPr>
          <p:cNvCxnSpPr>
            <a:cxnSpLocks/>
            <a:stCxn id="31" idx="2"/>
            <a:endCxn id="69" idx="0"/>
          </p:cNvCxnSpPr>
          <p:nvPr/>
        </p:nvCxnSpPr>
        <p:spPr>
          <a:xfrm>
            <a:off x="6142477" y="3603689"/>
            <a:ext cx="481535" cy="28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68">
            <a:extLst>
              <a:ext uri="{FF2B5EF4-FFF2-40B4-BE49-F238E27FC236}">
                <a16:creationId xmlns:a16="http://schemas.microsoft.com/office/drawing/2014/main" id="{E4C6C70F-7B44-987B-8E8D-0ABAD9AAF00B}"/>
              </a:ext>
            </a:extLst>
          </p:cNvPr>
          <p:cNvCxnSpPr>
            <a:cxnSpLocks/>
            <a:stCxn id="30" idx="2"/>
            <a:endCxn id="66" idx="0"/>
          </p:cNvCxnSpPr>
          <p:nvPr/>
        </p:nvCxnSpPr>
        <p:spPr>
          <a:xfrm>
            <a:off x="4119921" y="3603690"/>
            <a:ext cx="426071" cy="289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: abgerundete Ecken 5">
                <a:extLst>
                  <a:ext uri="{FF2B5EF4-FFF2-40B4-BE49-F238E27FC236}">
                    <a16:creationId xmlns:a16="http://schemas.microsoft.com/office/drawing/2014/main" id="{E19F4CF2-8A95-CAC0-327A-86BD2D837A31}"/>
                  </a:ext>
                </a:extLst>
              </p:cNvPr>
              <p:cNvSpPr/>
              <p:nvPr/>
            </p:nvSpPr>
            <p:spPr>
              <a:xfrm>
                <a:off x="4510891" y="2200826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◇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i="1"/>
              </a:p>
            </p:txBody>
          </p:sp>
        </mc:Choice>
        <mc:Fallback xmlns="">
          <p:sp>
            <p:nvSpPr>
              <p:cNvPr id="29" name="Rechteck: abgerundete Ecken 5">
                <a:extLst>
                  <a:ext uri="{FF2B5EF4-FFF2-40B4-BE49-F238E27FC236}">
                    <a16:creationId xmlns:a16="http://schemas.microsoft.com/office/drawing/2014/main" id="{E19F4CF2-8A95-CAC0-327A-86BD2D837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91" y="2200826"/>
                <a:ext cx="1314916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: abgerundete Ecken 6">
                <a:extLst>
                  <a:ext uri="{FF2B5EF4-FFF2-40B4-BE49-F238E27FC236}">
                    <a16:creationId xmlns:a16="http://schemas.microsoft.com/office/drawing/2014/main" id="{14C2F9E7-412D-7E95-6A07-E669762B8D47}"/>
                  </a:ext>
                </a:extLst>
              </p:cNvPr>
              <p:cNvSpPr/>
              <p:nvPr/>
            </p:nvSpPr>
            <p:spPr>
              <a:xfrm>
                <a:off x="3595708" y="3117915"/>
                <a:ext cx="1048426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hteck: abgerundete Ecken 6">
                <a:extLst>
                  <a:ext uri="{FF2B5EF4-FFF2-40B4-BE49-F238E27FC236}">
                    <a16:creationId xmlns:a16="http://schemas.microsoft.com/office/drawing/2014/main" id="{14C2F9E7-412D-7E95-6A07-E669762B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08" y="3117915"/>
                <a:ext cx="1048426" cy="485775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CCC379A-268A-0B84-8200-3C9F6DECFE10}"/>
                  </a:ext>
                </a:extLst>
              </p:cNvPr>
              <p:cNvSpPr/>
              <p:nvPr/>
            </p:nvSpPr>
            <p:spPr>
              <a:xfrm>
                <a:off x="5616877" y="3117914"/>
                <a:ext cx="105120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CCC379A-268A-0B84-8200-3C9F6DECF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77" y="3117914"/>
                <a:ext cx="1051200" cy="48577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: abgerundete Ecken 8">
                <a:extLst>
                  <a:ext uri="{FF2B5EF4-FFF2-40B4-BE49-F238E27FC236}">
                    <a16:creationId xmlns:a16="http://schemas.microsoft.com/office/drawing/2014/main" id="{3CFFF806-132A-25F3-99FD-EC6B552A54B4}"/>
                  </a:ext>
                </a:extLst>
              </p:cNvPr>
              <p:cNvSpPr/>
              <p:nvPr/>
            </p:nvSpPr>
            <p:spPr>
              <a:xfrm>
                <a:off x="3428527" y="3891998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" name="Rechteck: abgerundete Ecken 8">
                <a:extLst>
                  <a:ext uri="{FF2B5EF4-FFF2-40B4-BE49-F238E27FC236}">
                    <a16:creationId xmlns:a16="http://schemas.microsoft.com/office/drawing/2014/main" id="{3CFFF806-132A-25F3-99FD-EC6B552A5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27" y="3891998"/>
                <a:ext cx="429018" cy="48577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hteck: abgerundete Ecken 8">
                <a:extLst>
                  <a:ext uri="{FF2B5EF4-FFF2-40B4-BE49-F238E27FC236}">
                    <a16:creationId xmlns:a16="http://schemas.microsoft.com/office/drawing/2014/main" id="{0229F5DE-82C2-F7F4-7F34-49E9FC7D1BF7}"/>
                  </a:ext>
                </a:extLst>
              </p:cNvPr>
              <p:cNvSpPr/>
              <p:nvPr/>
            </p:nvSpPr>
            <p:spPr>
              <a:xfrm>
                <a:off x="4331483" y="3893500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6" name="Rechteck: abgerundete Ecken 8">
                <a:extLst>
                  <a:ext uri="{FF2B5EF4-FFF2-40B4-BE49-F238E27FC236}">
                    <a16:creationId xmlns:a16="http://schemas.microsoft.com/office/drawing/2014/main" id="{0229F5DE-82C2-F7F4-7F34-49E9FC7D1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483" y="3893500"/>
                <a:ext cx="429018" cy="485775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: abgerundete Ecken 8">
                <a:extLst>
                  <a:ext uri="{FF2B5EF4-FFF2-40B4-BE49-F238E27FC236}">
                    <a16:creationId xmlns:a16="http://schemas.microsoft.com/office/drawing/2014/main" id="{10575F2A-B54B-32B9-2EF5-D238D661754A}"/>
                  </a:ext>
                </a:extLst>
              </p:cNvPr>
              <p:cNvSpPr/>
              <p:nvPr/>
            </p:nvSpPr>
            <p:spPr>
              <a:xfrm>
                <a:off x="5458683" y="3891998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8" name="Rechteck: abgerundete Ecken 8">
                <a:extLst>
                  <a:ext uri="{FF2B5EF4-FFF2-40B4-BE49-F238E27FC236}">
                    <a16:creationId xmlns:a16="http://schemas.microsoft.com/office/drawing/2014/main" id="{10575F2A-B54B-32B9-2EF5-D238D6617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683" y="3891998"/>
                <a:ext cx="429018" cy="48577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: abgerundete Ecken 8">
                <a:extLst>
                  <a:ext uri="{FF2B5EF4-FFF2-40B4-BE49-F238E27FC236}">
                    <a16:creationId xmlns:a16="http://schemas.microsoft.com/office/drawing/2014/main" id="{317A6E81-FFE5-8808-2123-3034812A12BC}"/>
                  </a:ext>
                </a:extLst>
              </p:cNvPr>
              <p:cNvSpPr/>
              <p:nvPr/>
            </p:nvSpPr>
            <p:spPr>
              <a:xfrm>
                <a:off x="6409503" y="3891998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9" name="Rechteck: abgerundete Ecken 8">
                <a:extLst>
                  <a:ext uri="{FF2B5EF4-FFF2-40B4-BE49-F238E27FC236}">
                    <a16:creationId xmlns:a16="http://schemas.microsoft.com/office/drawing/2014/main" id="{317A6E81-FFE5-8808-2123-3034812A1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03" y="3891998"/>
                <a:ext cx="429018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B53A229-396E-9E80-B0BF-BBD3BD12B5BA}"/>
                  </a:ext>
                </a:extLst>
              </p:cNvPr>
              <p:cNvSpPr txBox="1"/>
              <p:nvPr/>
            </p:nvSpPr>
            <p:spPr>
              <a:xfrm>
                <a:off x="766385" y="1307698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◇(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+ </a:t>
                </a:r>
                <a:r>
                  <a:rPr lang="de-DE" dirty="0" err="1"/>
                  <a:t>model</a:t>
                </a:r>
                <a:r>
                  <a:rPr lang="de-DE" dirty="0"/>
                  <a:t> + </a:t>
                </a:r>
                <a:r>
                  <a:rPr lang="de-DE" dirty="0" err="1"/>
                  <a:t>world</a:t>
                </a:r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3B53A229-396E-9E80-B0BF-BBD3BD12B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307698"/>
                <a:ext cx="5043107" cy="369332"/>
              </a:xfrm>
              <a:prstGeom prst="rect">
                <a:avLst/>
              </a:prstGeom>
              <a:blipFill>
                <a:blip r:embed="rId19"/>
                <a:stretch>
                  <a:fillRect l="-1005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Ellipse 3">
                <a:extLst>
                  <a:ext uri="{FF2B5EF4-FFF2-40B4-BE49-F238E27FC236}">
                    <a16:creationId xmlns:a16="http://schemas.microsoft.com/office/drawing/2014/main" id="{6411B4CF-3821-92EC-25EA-92A1D34C6D22}"/>
                  </a:ext>
                </a:extLst>
              </p:cNvPr>
              <p:cNvSpPr/>
              <p:nvPr/>
            </p:nvSpPr>
            <p:spPr>
              <a:xfrm>
                <a:off x="370508" y="286987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□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38" name="Ellipse 3">
                <a:extLst>
                  <a:ext uri="{FF2B5EF4-FFF2-40B4-BE49-F238E27FC236}">
                    <a16:creationId xmlns:a16="http://schemas.microsoft.com/office/drawing/2014/main" id="{6411B4CF-3821-92EC-25EA-92A1D34C6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8" y="2869877"/>
                <a:ext cx="659488" cy="65948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CCB502F-D62C-3DAA-09B1-6F2BFE5D05E4}"/>
                  </a:ext>
                </a:extLst>
              </p:cNvPr>
              <p:cNvSpPr txBox="1"/>
              <p:nvPr/>
            </p:nvSpPr>
            <p:spPr>
              <a:xfrm>
                <a:off x="1029996" y="2737956"/>
                <a:ext cx="1637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/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□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, </a:t>
                </a:r>
              </a:p>
              <a:p>
                <a:r>
                  <a:rPr lang="de-DE" sz="1350" b="1"/>
                  <a:t>O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/>
                  <a:t>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wRv</m:t>
                    </m:r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to</a:t>
                </a:r>
                <a:r>
                  <a:rPr lang="de-DE" sz="1350"/>
                  <a:t> </a:t>
                </a: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DCCB502F-D62C-3DAA-09B1-6F2BFE5D0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6" y="2737956"/>
                <a:ext cx="1637606" cy="923330"/>
              </a:xfrm>
              <a:prstGeom prst="rect">
                <a:avLst/>
              </a:prstGeom>
              <a:blipFill>
                <a:blip r:embed="rId21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Ellipse 5">
                <a:extLst>
                  <a:ext uri="{FF2B5EF4-FFF2-40B4-BE49-F238E27FC236}">
                    <a16:creationId xmlns:a16="http://schemas.microsoft.com/office/drawing/2014/main" id="{8AB60D47-ED2B-B1CF-73E6-AC5AFAECBA56}"/>
                  </a:ext>
                </a:extLst>
              </p:cNvPr>
              <p:cNvSpPr/>
              <p:nvPr/>
            </p:nvSpPr>
            <p:spPr>
              <a:xfrm>
                <a:off x="370508" y="1959524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◇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0" name="Ellipse 5">
                <a:extLst>
                  <a:ext uri="{FF2B5EF4-FFF2-40B4-BE49-F238E27FC236}">
                    <a16:creationId xmlns:a16="http://schemas.microsoft.com/office/drawing/2014/main" id="{8AB60D47-ED2B-B1CF-73E6-AC5AFAECB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8" y="1959524"/>
                <a:ext cx="659488" cy="659488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41181EBA-2058-27D6-B15F-93925A9E12BF}"/>
                  </a:ext>
                </a:extLst>
              </p:cNvPr>
              <p:cNvSpPr txBox="1"/>
              <p:nvPr/>
            </p:nvSpPr>
            <p:spPr>
              <a:xfrm>
                <a:off x="1029996" y="1827603"/>
                <a:ext cx="1637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 dirty="0"/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◇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 dirty="0"/>
                  <a:t>, </a:t>
                </a:r>
                <a:br>
                  <a:rPr lang="de-DE" sz="1350" dirty="0"/>
                </a:br>
                <a:r>
                  <a:rPr lang="de-DE" sz="1350" b="1" dirty="0"/>
                  <a:t>P </a:t>
                </a:r>
                <a:r>
                  <a:rPr lang="de-DE" sz="1350" b="1" dirty="0" err="1"/>
                  <a:t>chooses</a:t>
                </a:r>
                <a:r>
                  <a:rPr lang="de-DE" sz="1350" b="1" dirty="0"/>
                  <a:t> </a:t>
                </a:r>
                <a:r>
                  <a:rPr lang="de-DE" sz="1350" dirty="0"/>
                  <a:t>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wRv</m:t>
                    </m:r>
                  </m:oMath>
                </a14:m>
                <a:r>
                  <a:rPr lang="de-DE" sz="1350" dirty="0"/>
                  <a:t> </a:t>
                </a:r>
                <a:r>
                  <a:rPr lang="de-DE" sz="1350" dirty="0" err="1"/>
                  <a:t>to</a:t>
                </a:r>
                <a:r>
                  <a:rPr lang="de-DE" sz="1350" dirty="0"/>
                  <a:t> </a:t>
                </a:r>
                <a:r>
                  <a:rPr lang="de-DE" sz="1350" dirty="0" err="1"/>
                  <a:t>continue</a:t>
                </a:r>
                <a:r>
                  <a:rPr lang="de-DE" sz="1350" dirty="0"/>
                  <a:t> </a:t>
                </a:r>
                <a:r>
                  <a:rPr lang="de-DE" sz="1350" dirty="0" err="1"/>
                  <a:t>with</a:t>
                </a:r>
                <a:r>
                  <a:rPr lang="de-DE" sz="135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41181EBA-2058-27D6-B15F-93925A9E1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6" y="1827603"/>
                <a:ext cx="1637606" cy="923330"/>
              </a:xfrm>
              <a:prstGeom prst="rect">
                <a:avLst/>
              </a:prstGeom>
              <a:blipFill>
                <a:blip r:embed="rId23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Ellipse 95">
                <a:extLst>
                  <a:ext uri="{FF2B5EF4-FFF2-40B4-BE49-F238E27FC236}">
                    <a16:creationId xmlns:a16="http://schemas.microsoft.com/office/drawing/2014/main" id="{F1F5E1AE-5E53-AFB8-00FB-F501A321448E}"/>
                  </a:ext>
                </a:extLst>
              </p:cNvPr>
              <p:cNvSpPr/>
              <p:nvPr/>
            </p:nvSpPr>
            <p:spPr>
              <a:xfrm>
                <a:off x="376340" y="366128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2" name="Ellipse 95">
                <a:extLst>
                  <a:ext uri="{FF2B5EF4-FFF2-40B4-BE49-F238E27FC236}">
                    <a16:creationId xmlns:a16="http://schemas.microsoft.com/office/drawing/2014/main" id="{F1F5E1AE-5E53-AFB8-00FB-F501A3214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3661286"/>
                <a:ext cx="659488" cy="659488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feld 42">
            <a:extLst>
              <a:ext uri="{FF2B5EF4-FFF2-40B4-BE49-F238E27FC236}">
                <a16:creationId xmlns:a16="http://schemas.microsoft.com/office/drawing/2014/main" id="{6C22F2D9-B0C8-A082-E184-AB381FB0D605}"/>
              </a:ext>
            </a:extLst>
          </p:cNvPr>
          <p:cNvSpPr txBox="1"/>
          <p:nvPr/>
        </p:nvSpPr>
        <p:spPr>
          <a:xfrm>
            <a:off x="1074653" y="385252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Ellipse 97">
                <a:extLst>
                  <a:ext uri="{FF2B5EF4-FFF2-40B4-BE49-F238E27FC236}">
                    <a16:creationId xmlns:a16="http://schemas.microsoft.com/office/drawing/2014/main" id="{D2728FA7-C44C-D90D-2128-C1C7233735ED}"/>
                  </a:ext>
                </a:extLst>
              </p:cNvPr>
              <p:cNvSpPr/>
              <p:nvPr/>
            </p:nvSpPr>
            <p:spPr>
              <a:xfrm>
                <a:off x="376340" y="4422642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4" name="Ellipse 97">
                <a:extLst>
                  <a:ext uri="{FF2B5EF4-FFF2-40B4-BE49-F238E27FC236}">
                    <a16:creationId xmlns:a16="http://schemas.microsoft.com/office/drawing/2014/main" id="{D2728FA7-C44C-D90D-2128-C1C723373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4422642"/>
                <a:ext cx="659488" cy="659488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feld 44">
            <a:extLst>
              <a:ext uri="{FF2B5EF4-FFF2-40B4-BE49-F238E27FC236}">
                <a16:creationId xmlns:a16="http://schemas.microsoft.com/office/drawing/2014/main" id="{B6ADE391-63E2-4665-DA08-D58D87CFA907}"/>
              </a:ext>
            </a:extLst>
          </p:cNvPr>
          <p:cNvSpPr txBox="1"/>
          <p:nvPr/>
        </p:nvSpPr>
        <p:spPr>
          <a:xfrm>
            <a:off x="1071736" y="4613886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Ellipse 99">
                <a:extLst>
                  <a:ext uri="{FF2B5EF4-FFF2-40B4-BE49-F238E27FC236}">
                    <a16:creationId xmlns:a16="http://schemas.microsoft.com/office/drawing/2014/main" id="{0B29EC22-355A-06F6-B757-B46D4BA972CE}"/>
                  </a:ext>
                </a:extLst>
              </p:cNvPr>
              <p:cNvSpPr/>
              <p:nvPr/>
            </p:nvSpPr>
            <p:spPr>
              <a:xfrm>
                <a:off x="376340" y="5183999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6" name="Ellipse 99">
                <a:extLst>
                  <a:ext uri="{FF2B5EF4-FFF2-40B4-BE49-F238E27FC236}">
                    <a16:creationId xmlns:a16="http://schemas.microsoft.com/office/drawing/2014/main" id="{0B29EC22-355A-06F6-B757-B46D4BA97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5183999"/>
                <a:ext cx="659488" cy="659488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580A21F-6987-87E3-B689-FA2B23563BC7}"/>
                  </a:ext>
                </a:extLst>
              </p:cNvPr>
              <p:cNvSpPr txBox="1"/>
              <p:nvPr/>
            </p:nvSpPr>
            <p:spPr>
              <a:xfrm>
                <a:off x="950670" y="6098529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35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580A21F-6987-87E3-B689-FA2B23563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0" y="6098529"/>
                <a:ext cx="1285586" cy="510461"/>
              </a:xfrm>
              <a:prstGeom prst="rect">
                <a:avLst/>
              </a:prstGeom>
              <a:blipFill>
                <a:blip r:embed="rId27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Ellipse 101">
                <a:extLst>
                  <a:ext uri="{FF2B5EF4-FFF2-40B4-BE49-F238E27FC236}">
                    <a16:creationId xmlns:a16="http://schemas.microsoft.com/office/drawing/2014/main" id="{B675D091-A410-98AD-F283-51CF0ED8C3F8}"/>
                  </a:ext>
                </a:extLst>
              </p:cNvPr>
              <p:cNvSpPr/>
              <p:nvPr/>
            </p:nvSpPr>
            <p:spPr>
              <a:xfrm>
                <a:off x="376340" y="5969041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8" name="Ellipse 101">
                <a:extLst>
                  <a:ext uri="{FF2B5EF4-FFF2-40B4-BE49-F238E27FC236}">
                    <a16:creationId xmlns:a16="http://schemas.microsoft.com/office/drawing/2014/main" id="{B675D091-A410-98AD-F283-51CF0ED8C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5969041"/>
                <a:ext cx="659488" cy="659488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8F2E5D4-946E-6331-9001-5B5E71F9A368}"/>
                  </a:ext>
                </a:extLst>
              </p:cNvPr>
              <p:cNvSpPr txBox="1"/>
              <p:nvPr/>
            </p:nvSpPr>
            <p:spPr>
              <a:xfrm>
                <a:off x="899489" y="5322839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 dirty="0"/>
                  <a:t>P </a:t>
                </a:r>
                <a:r>
                  <a:rPr lang="de-DE" sz="1350" b="1" dirty="0" err="1"/>
                  <a:t>wins</a:t>
                </a:r>
                <a:r>
                  <a:rPr lang="de-DE" sz="1350" b="1" dirty="0"/>
                  <a:t> </a:t>
                </a:r>
                <a:r>
                  <a:rPr lang="de-DE" sz="1350" dirty="0" err="1"/>
                  <a:t>iff</a:t>
                </a:r>
                <a:r>
                  <a:rPr lang="de-DE" sz="1350" dirty="0"/>
                  <a:t> </a:t>
                </a:r>
                <a:br>
                  <a:rPr lang="de-DE" sz="135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88F2E5D4-946E-6331-9001-5B5E71F9A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9" y="5322839"/>
                <a:ext cx="1285586" cy="510461"/>
              </a:xfrm>
              <a:prstGeom prst="rect">
                <a:avLst/>
              </a:prstGeom>
              <a:blipFill>
                <a:blip r:embed="rId29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50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66" grpId="0" animBg="1"/>
      <p:bldP spid="68" grpId="0" animBg="1"/>
      <p:bldP spid="69" grpId="0" animBg="1"/>
      <p:bldP spid="38" grpId="0" animBg="1"/>
      <p:bldP spid="39" grpId="0"/>
      <p:bldP spid="40" grpId="0" animBg="1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78CBD-C38E-E8FA-8B62-509CF9DB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8D7201C-980E-7533-AE2C-417AFE4DCC56}"/>
                  </a:ext>
                </a:extLst>
              </p:cNvPr>
              <p:cNvSpPr/>
              <p:nvPr/>
            </p:nvSpPr>
            <p:spPr>
              <a:xfrm>
                <a:off x="6657026" y="795130"/>
                <a:ext cx="500932" cy="500932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de-DE"/>
                  <a:t> </a:t>
                </a: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8D7201C-980E-7533-AE2C-417AFE4DC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026" y="795130"/>
                <a:ext cx="500932" cy="5009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krümmte Verbindung 9">
            <a:extLst>
              <a:ext uri="{FF2B5EF4-FFF2-40B4-BE49-F238E27FC236}">
                <a16:creationId xmlns:a16="http://schemas.microsoft.com/office/drawing/2014/main" id="{BFCEEDE8-EBB0-57CF-595A-96DEB058262B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rot="5400000" flipH="1" flipV="1">
            <a:off x="7245446" y="-58760"/>
            <a:ext cx="515936" cy="1191844"/>
          </a:xfrm>
          <a:prstGeom prst="curvedConnector3">
            <a:avLst>
              <a:gd name="adj1" fmla="val 10921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13E9C17-1899-BB00-384A-D99FB4A8AAAB}"/>
                  </a:ext>
                </a:extLst>
              </p:cNvPr>
              <p:cNvSpPr/>
              <p:nvPr/>
            </p:nvSpPr>
            <p:spPr>
              <a:xfrm>
                <a:off x="8025976" y="205834"/>
                <a:ext cx="500932" cy="500932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/>
                  <a:t> </a:t>
                </a: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13E9C17-1899-BB00-384A-D99FB4A8A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76" y="205834"/>
                <a:ext cx="500932" cy="5009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738A3D3-744E-11D3-8C04-C71D823EBB09}"/>
                  </a:ext>
                </a:extLst>
              </p:cNvPr>
              <p:cNvSpPr/>
              <p:nvPr/>
            </p:nvSpPr>
            <p:spPr>
              <a:xfrm>
                <a:off x="7848870" y="1045596"/>
                <a:ext cx="500932" cy="500932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de-DE"/>
                  <a:t> </a:t>
                </a: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738A3D3-744E-11D3-8C04-C71D823EB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870" y="1045596"/>
                <a:ext cx="500932" cy="50093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krümmte Verbindung 13">
            <a:extLst>
              <a:ext uri="{FF2B5EF4-FFF2-40B4-BE49-F238E27FC236}">
                <a16:creationId xmlns:a16="http://schemas.microsoft.com/office/drawing/2014/main" id="{A1915A2B-C06C-2B11-8BCF-190BE925EB01}"/>
              </a:ext>
            </a:extLst>
          </p:cNvPr>
          <p:cNvCxnSpPr>
            <a:cxnSpLocks/>
            <a:stCxn id="12" idx="4"/>
            <a:endCxn id="13" idx="1"/>
          </p:cNvCxnSpPr>
          <p:nvPr/>
        </p:nvCxnSpPr>
        <p:spPr>
          <a:xfrm rot="5400000">
            <a:off x="7893241" y="735755"/>
            <a:ext cx="412190" cy="354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C7FC3D-7EA4-C00A-282D-9B0C308EADFE}"/>
                  </a:ext>
                </a:extLst>
              </p:cNvPr>
              <p:cNvSpPr txBox="1"/>
              <p:nvPr/>
            </p:nvSpPr>
            <p:spPr>
              <a:xfrm>
                <a:off x="6128257" y="937874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C7FC3D-7EA4-C00A-282D-9B0C308EA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257" y="937874"/>
                <a:ext cx="513346" cy="215444"/>
              </a:xfrm>
              <a:prstGeom prst="rect">
                <a:avLst/>
              </a:prstGeom>
              <a:blipFill>
                <a:blip r:embed="rId6"/>
                <a:stretch>
                  <a:fillRect l="-476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A0D71258-B9E9-D442-3075-3BEB80A8BE54}"/>
                  </a:ext>
                </a:extLst>
              </p:cNvPr>
              <p:cNvSpPr txBox="1"/>
              <p:nvPr/>
            </p:nvSpPr>
            <p:spPr>
              <a:xfrm>
                <a:off x="8630654" y="321718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A0D71258-B9E9-D442-3075-3BEB80A8B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54" y="321718"/>
                <a:ext cx="513346" cy="215444"/>
              </a:xfrm>
              <a:prstGeom prst="rect">
                <a:avLst/>
              </a:prstGeom>
              <a:blipFill>
                <a:blip r:embed="rId7"/>
                <a:stretch>
                  <a:fillRect l="-4878" r="-2439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7FFC221-9F8C-492F-F614-CA13609ABCE6}"/>
                  </a:ext>
                </a:extLst>
              </p:cNvPr>
              <p:cNvSpPr txBox="1"/>
              <p:nvPr/>
            </p:nvSpPr>
            <p:spPr>
              <a:xfrm>
                <a:off x="8373981" y="1222702"/>
                <a:ext cx="513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7FFC221-9F8C-492F-F614-CA13609AB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981" y="1222702"/>
                <a:ext cx="513346" cy="215444"/>
              </a:xfrm>
              <a:prstGeom prst="rect">
                <a:avLst/>
              </a:prstGeom>
              <a:blipFill>
                <a:blip r:embed="rId8"/>
                <a:stretch>
                  <a:fillRect l="-4878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r Verbinder 17">
            <a:extLst>
              <a:ext uri="{FF2B5EF4-FFF2-40B4-BE49-F238E27FC236}">
                <a16:creationId xmlns:a16="http://schemas.microsoft.com/office/drawing/2014/main" id="{FB8213CB-0052-2835-C485-ED9F81953A9E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168348" y="2686601"/>
            <a:ext cx="974129" cy="431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3">
            <a:extLst>
              <a:ext uri="{FF2B5EF4-FFF2-40B4-BE49-F238E27FC236}">
                <a16:creationId xmlns:a16="http://schemas.microsoft.com/office/drawing/2014/main" id="{DD4C1909-55A5-58C3-DAF3-05716860605C}"/>
              </a:ext>
            </a:extLst>
          </p:cNvPr>
          <p:cNvCxnSpPr>
            <a:cxnSpLocks/>
            <a:stCxn id="31" idx="2"/>
            <a:endCxn id="68" idx="0"/>
          </p:cNvCxnSpPr>
          <p:nvPr/>
        </p:nvCxnSpPr>
        <p:spPr>
          <a:xfrm flipH="1">
            <a:off x="5673192" y="3603689"/>
            <a:ext cx="469285" cy="28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5">
            <a:extLst>
              <a:ext uri="{FF2B5EF4-FFF2-40B4-BE49-F238E27FC236}">
                <a16:creationId xmlns:a16="http://schemas.microsoft.com/office/drawing/2014/main" id="{6E0690EE-E0F4-5A35-5C1D-10004E5E76CC}"/>
              </a:ext>
            </a:extLst>
          </p:cNvPr>
          <p:cNvCxnSpPr>
            <a:cxnSpLocks/>
            <a:stCxn id="31" idx="2"/>
            <a:endCxn id="69" idx="0"/>
          </p:cNvCxnSpPr>
          <p:nvPr/>
        </p:nvCxnSpPr>
        <p:spPr>
          <a:xfrm>
            <a:off x="6142477" y="3603689"/>
            <a:ext cx="481535" cy="28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: abgerundete Ecken 5">
                <a:extLst>
                  <a:ext uri="{FF2B5EF4-FFF2-40B4-BE49-F238E27FC236}">
                    <a16:creationId xmlns:a16="http://schemas.microsoft.com/office/drawing/2014/main" id="{E19F4CF2-8A95-CAC0-327A-86BD2D837A31}"/>
                  </a:ext>
                </a:extLst>
              </p:cNvPr>
              <p:cNvSpPr/>
              <p:nvPr/>
            </p:nvSpPr>
            <p:spPr>
              <a:xfrm>
                <a:off x="4510891" y="2200826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200" i="1" smtClean="0">
                          <a:latin typeface="Cambria Math" panose="02040503050406030204" pitchFamily="18" charset="0"/>
                        </a:rPr>
                        <m:t>◇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i="1"/>
              </a:p>
            </p:txBody>
          </p:sp>
        </mc:Choice>
        <mc:Fallback xmlns="">
          <p:sp>
            <p:nvSpPr>
              <p:cNvPr id="29" name="Rechteck: abgerundete Ecken 5">
                <a:extLst>
                  <a:ext uri="{FF2B5EF4-FFF2-40B4-BE49-F238E27FC236}">
                    <a16:creationId xmlns:a16="http://schemas.microsoft.com/office/drawing/2014/main" id="{E19F4CF2-8A95-CAC0-327A-86BD2D837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891" y="2200826"/>
                <a:ext cx="1314916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CCC379A-268A-0B84-8200-3C9F6DECFE10}"/>
                  </a:ext>
                </a:extLst>
              </p:cNvPr>
              <p:cNvSpPr/>
              <p:nvPr/>
            </p:nvSpPr>
            <p:spPr>
              <a:xfrm>
                <a:off x="5616877" y="3117914"/>
                <a:ext cx="105120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2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sz="1200" i="1">
                          <a:latin typeface="Cambria Math" panose="02040503050406030204" pitchFamily="18" charset="0"/>
                        </a:rPr>
                        <m:t>∧</m:t>
                      </m:r>
                      <m:sSup>
                        <m:sSupPr>
                          <m:ctrlPr>
                            <a:rPr lang="de-DE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2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hteck: abgerundete Ecken 7">
                <a:extLst>
                  <a:ext uri="{FF2B5EF4-FFF2-40B4-BE49-F238E27FC236}">
                    <a16:creationId xmlns:a16="http://schemas.microsoft.com/office/drawing/2014/main" id="{7CCC379A-268A-0B84-8200-3C9F6DECF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77" y="3117914"/>
                <a:ext cx="1051200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: abgerundete Ecken 8">
                <a:extLst>
                  <a:ext uri="{FF2B5EF4-FFF2-40B4-BE49-F238E27FC236}">
                    <a16:creationId xmlns:a16="http://schemas.microsoft.com/office/drawing/2014/main" id="{10575F2A-B54B-32B9-2EF5-D238D661754A}"/>
                  </a:ext>
                </a:extLst>
              </p:cNvPr>
              <p:cNvSpPr/>
              <p:nvPr/>
            </p:nvSpPr>
            <p:spPr>
              <a:xfrm>
                <a:off x="5458683" y="3891998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8" name="Rechteck: abgerundete Ecken 8">
                <a:extLst>
                  <a:ext uri="{FF2B5EF4-FFF2-40B4-BE49-F238E27FC236}">
                    <a16:creationId xmlns:a16="http://schemas.microsoft.com/office/drawing/2014/main" id="{10575F2A-B54B-32B9-2EF5-D238D6617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683" y="3891998"/>
                <a:ext cx="429018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hteck: abgerundete Ecken 8">
                <a:extLst>
                  <a:ext uri="{FF2B5EF4-FFF2-40B4-BE49-F238E27FC236}">
                    <a16:creationId xmlns:a16="http://schemas.microsoft.com/office/drawing/2014/main" id="{317A6E81-FFE5-8808-2123-3034812A12BC}"/>
                  </a:ext>
                </a:extLst>
              </p:cNvPr>
              <p:cNvSpPr/>
              <p:nvPr/>
            </p:nvSpPr>
            <p:spPr>
              <a:xfrm>
                <a:off x="6409503" y="3891998"/>
                <a:ext cx="429018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20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9" name="Rechteck: abgerundete Ecken 8">
                <a:extLst>
                  <a:ext uri="{FF2B5EF4-FFF2-40B4-BE49-F238E27FC236}">
                    <a16:creationId xmlns:a16="http://schemas.microsoft.com/office/drawing/2014/main" id="{317A6E81-FFE5-8808-2123-3034812A1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03" y="3891998"/>
                <a:ext cx="429018" cy="48577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C124F9D-3D26-3D6E-E03F-F0E88ABD2B99}"/>
                  </a:ext>
                </a:extLst>
              </p:cNvPr>
              <p:cNvSpPr txBox="1"/>
              <p:nvPr/>
            </p:nvSpPr>
            <p:spPr>
              <a:xfrm>
                <a:off x="766385" y="1307698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◇(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/>
                  <a:t> + </a:t>
                </a:r>
                <a:r>
                  <a:rPr lang="de-DE" err="1"/>
                  <a:t>model</a:t>
                </a:r>
                <a:r>
                  <a:rPr lang="de-DE"/>
                  <a:t> + </a:t>
                </a:r>
                <a:r>
                  <a:rPr lang="de-DE" err="1"/>
                  <a:t>world</a:t>
                </a:r>
                <a:endParaRPr lang="de-DE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C124F9D-3D26-3D6E-E03F-F0E88ABD2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307698"/>
                <a:ext cx="5043107" cy="369332"/>
              </a:xfrm>
              <a:prstGeom prst="rect">
                <a:avLst/>
              </a:prstGeom>
              <a:blipFill>
                <a:blip r:embed="rId13"/>
                <a:stretch>
                  <a:fillRect l="-1005" t="-10345" b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Ellipse 3">
                <a:extLst>
                  <a:ext uri="{FF2B5EF4-FFF2-40B4-BE49-F238E27FC236}">
                    <a16:creationId xmlns:a16="http://schemas.microsoft.com/office/drawing/2014/main" id="{75D0F835-D8C6-CBC8-4557-38135BC4F93B}"/>
                  </a:ext>
                </a:extLst>
              </p:cNvPr>
              <p:cNvSpPr/>
              <p:nvPr/>
            </p:nvSpPr>
            <p:spPr>
              <a:xfrm>
                <a:off x="370508" y="286987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□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35" name="Ellipse 3">
                <a:extLst>
                  <a:ext uri="{FF2B5EF4-FFF2-40B4-BE49-F238E27FC236}">
                    <a16:creationId xmlns:a16="http://schemas.microsoft.com/office/drawing/2014/main" id="{75D0F835-D8C6-CBC8-4557-38135BC4F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8" y="2869877"/>
                <a:ext cx="659488" cy="65948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DC90A941-A64C-D6DD-0C18-BC41931D9639}"/>
                  </a:ext>
                </a:extLst>
              </p:cNvPr>
              <p:cNvSpPr txBox="1"/>
              <p:nvPr/>
            </p:nvSpPr>
            <p:spPr>
              <a:xfrm>
                <a:off x="1029996" y="2737956"/>
                <a:ext cx="1637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/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□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, </a:t>
                </a:r>
              </a:p>
              <a:p>
                <a:r>
                  <a:rPr lang="de-DE" sz="1350" b="1"/>
                  <a:t>O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/>
                  <a:t>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wRv</m:t>
                    </m:r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to</a:t>
                </a:r>
                <a:r>
                  <a:rPr lang="de-DE" sz="1350"/>
                  <a:t> </a:t>
                </a: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DC90A941-A64C-D6DD-0C18-BC41931D9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6" y="2737956"/>
                <a:ext cx="1637606" cy="923330"/>
              </a:xfrm>
              <a:prstGeom prst="rect">
                <a:avLst/>
              </a:prstGeom>
              <a:blipFill>
                <a:blip r:embed="rId15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Ellipse 5">
                <a:extLst>
                  <a:ext uri="{FF2B5EF4-FFF2-40B4-BE49-F238E27FC236}">
                    <a16:creationId xmlns:a16="http://schemas.microsoft.com/office/drawing/2014/main" id="{6E6D0A51-FAD3-48D5-3E97-4CD88B276D6A}"/>
                  </a:ext>
                </a:extLst>
              </p:cNvPr>
              <p:cNvSpPr/>
              <p:nvPr/>
            </p:nvSpPr>
            <p:spPr>
              <a:xfrm>
                <a:off x="370508" y="1959524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◇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37" name="Ellipse 5">
                <a:extLst>
                  <a:ext uri="{FF2B5EF4-FFF2-40B4-BE49-F238E27FC236}">
                    <a16:creationId xmlns:a16="http://schemas.microsoft.com/office/drawing/2014/main" id="{6E6D0A51-FAD3-48D5-3E97-4CD88B276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8" y="1959524"/>
                <a:ext cx="659488" cy="65948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1AF02F9-30DF-B5FE-6C05-FC13D96951EB}"/>
                  </a:ext>
                </a:extLst>
              </p:cNvPr>
              <p:cNvSpPr txBox="1"/>
              <p:nvPr/>
            </p:nvSpPr>
            <p:spPr>
              <a:xfrm>
                <a:off x="1029996" y="1827603"/>
                <a:ext cx="16376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350"/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◇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sz="1350"/>
                  <a:t>, </a:t>
                </a:r>
                <a:br>
                  <a:rPr lang="de-DE" sz="1350"/>
                </a:br>
                <a:r>
                  <a:rPr lang="de-DE" sz="1350" b="1"/>
                  <a:t>P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/>
                  <a:t>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wRv</m:t>
                    </m:r>
                  </m:oMath>
                </a14:m>
                <a:r>
                  <a:rPr lang="de-DE" sz="1350"/>
                  <a:t> </a:t>
                </a:r>
                <a:r>
                  <a:rPr lang="de-DE" sz="1350" err="1"/>
                  <a:t>to</a:t>
                </a:r>
                <a:r>
                  <a:rPr lang="de-DE" sz="1350"/>
                  <a:t> </a:t>
                </a:r>
                <a:r>
                  <a:rPr lang="de-DE" sz="1350" err="1"/>
                  <a:t>continue</a:t>
                </a:r>
                <a:r>
                  <a:rPr lang="de-DE" sz="1350"/>
                  <a:t> </a:t>
                </a:r>
                <a:r>
                  <a:rPr lang="de-DE" sz="1350" err="1"/>
                  <a:t>with</a:t>
                </a:r>
                <a:r>
                  <a:rPr lang="de-DE" sz="135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DE" sz="135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1AF02F9-30DF-B5FE-6C05-FC13D9695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96" y="1827603"/>
                <a:ext cx="1637606" cy="923330"/>
              </a:xfrm>
              <a:prstGeom prst="rect">
                <a:avLst/>
              </a:prstGeom>
              <a:blipFill>
                <a:blip r:embed="rId17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Ellipse 95">
                <a:extLst>
                  <a:ext uri="{FF2B5EF4-FFF2-40B4-BE49-F238E27FC236}">
                    <a16:creationId xmlns:a16="http://schemas.microsoft.com/office/drawing/2014/main" id="{20154FCA-85D7-DC78-3C15-A3A9B5CDD30D}"/>
                  </a:ext>
                </a:extLst>
              </p:cNvPr>
              <p:cNvSpPr/>
              <p:nvPr/>
            </p:nvSpPr>
            <p:spPr>
              <a:xfrm>
                <a:off x="376340" y="3661286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39" name="Ellipse 95">
                <a:extLst>
                  <a:ext uri="{FF2B5EF4-FFF2-40B4-BE49-F238E27FC236}">
                    <a16:creationId xmlns:a16="http://schemas.microsoft.com/office/drawing/2014/main" id="{20154FCA-85D7-DC78-3C15-A3A9B5CDD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3661286"/>
                <a:ext cx="659488" cy="65948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feld 39">
            <a:extLst>
              <a:ext uri="{FF2B5EF4-FFF2-40B4-BE49-F238E27FC236}">
                <a16:creationId xmlns:a16="http://schemas.microsoft.com/office/drawing/2014/main" id="{57583C08-EBFC-9193-5E12-066CE928DB3F}"/>
              </a:ext>
            </a:extLst>
          </p:cNvPr>
          <p:cNvSpPr txBox="1"/>
          <p:nvPr/>
        </p:nvSpPr>
        <p:spPr>
          <a:xfrm>
            <a:off x="1074653" y="385252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Ellipse 97">
                <a:extLst>
                  <a:ext uri="{FF2B5EF4-FFF2-40B4-BE49-F238E27FC236}">
                    <a16:creationId xmlns:a16="http://schemas.microsoft.com/office/drawing/2014/main" id="{61C1D41F-1EE0-05C3-9164-D4147CF64F97}"/>
                  </a:ext>
                </a:extLst>
              </p:cNvPr>
              <p:cNvSpPr/>
              <p:nvPr/>
            </p:nvSpPr>
            <p:spPr>
              <a:xfrm>
                <a:off x="376340" y="4422642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1" name="Ellipse 97">
                <a:extLst>
                  <a:ext uri="{FF2B5EF4-FFF2-40B4-BE49-F238E27FC236}">
                    <a16:creationId xmlns:a16="http://schemas.microsoft.com/office/drawing/2014/main" id="{61C1D41F-1EE0-05C3-9164-D4147CF64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4422642"/>
                <a:ext cx="659488" cy="659488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feld 41">
            <a:extLst>
              <a:ext uri="{FF2B5EF4-FFF2-40B4-BE49-F238E27FC236}">
                <a16:creationId xmlns:a16="http://schemas.microsoft.com/office/drawing/2014/main" id="{16912363-1D28-6BFE-1E39-1125309033E3}"/>
              </a:ext>
            </a:extLst>
          </p:cNvPr>
          <p:cNvSpPr txBox="1"/>
          <p:nvPr/>
        </p:nvSpPr>
        <p:spPr>
          <a:xfrm>
            <a:off x="1071736" y="4613886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Ellipse 99">
                <a:extLst>
                  <a:ext uri="{FF2B5EF4-FFF2-40B4-BE49-F238E27FC236}">
                    <a16:creationId xmlns:a16="http://schemas.microsoft.com/office/drawing/2014/main" id="{E244231B-596E-DEC9-C84A-2279A77913DF}"/>
                  </a:ext>
                </a:extLst>
              </p:cNvPr>
              <p:cNvSpPr/>
              <p:nvPr/>
            </p:nvSpPr>
            <p:spPr>
              <a:xfrm>
                <a:off x="376340" y="5183999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3" name="Ellipse 99">
                <a:extLst>
                  <a:ext uri="{FF2B5EF4-FFF2-40B4-BE49-F238E27FC236}">
                    <a16:creationId xmlns:a16="http://schemas.microsoft.com/office/drawing/2014/main" id="{E244231B-596E-DEC9-C84A-2279A7791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5183999"/>
                <a:ext cx="659488" cy="659488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92AE4E2-3D50-A156-4CF2-425BCF715CC4}"/>
                  </a:ext>
                </a:extLst>
              </p:cNvPr>
              <p:cNvSpPr txBox="1"/>
              <p:nvPr/>
            </p:nvSpPr>
            <p:spPr>
              <a:xfrm>
                <a:off x="950670" y="6098529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35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92AE4E2-3D50-A156-4CF2-425BCF715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70" y="6098529"/>
                <a:ext cx="1285586" cy="510461"/>
              </a:xfrm>
              <a:prstGeom prst="rect">
                <a:avLst/>
              </a:prstGeom>
              <a:blipFill>
                <a:blip r:embed="rId21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llipse 101">
                <a:extLst>
                  <a:ext uri="{FF2B5EF4-FFF2-40B4-BE49-F238E27FC236}">
                    <a16:creationId xmlns:a16="http://schemas.microsoft.com/office/drawing/2014/main" id="{664E2DB0-5388-3F8E-7993-588ACDB05C1C}"/>
                  </a:ext>
                </a:extLst>
              </p:cNvPr>
              <p:cNvSpPr/>
              <p:nvPr/>
            </p:nvSpPr>
            <p:spPr>
              <a:xfrm>
                <a:off x="376340" y="5969041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3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5" name="Ellipse 101">
                <a:extLst>
                  <a:ext uri="{FF2B5EF4-FFF2-40B4-BE49-F238E27FC236}">
                    <a16:creationId xmlns:a16="http://schemas.microsoft.com/office/drawing/2014/main" id="{664E2DB0-5388-3F8E-7993-588ACDB05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0" y="5969041"/>
                <a:ext cx="659488" cy="659488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952BD3E-0C03-601F-68DB-EB2693A10A37}"/>
                  </a:ext>
                </a:extLst>
              </p:cNvPr>
              <p:cNvSpPr txBox="1"/>
              <p:nvPr/>
            </p:nvSpPr>
            <p:spPr>
              <a:xfrm>
                <a:off x="899489" y="5322839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 dirty="0"/>
                  <a:t>P </a:t>
                </a:r>
                <a:r>
                  <a:rPr lang="de-DE" sz="1350" b="1" dirty="0" err="1"/>
                  <a:t>wins</a:t>
                </a:r>
                <a:r>
                  <a:rPr lang="de-DE" sz="1350" b="1" dirty="0"/>
                  <a:t> </a:t>
                </a:r>
                <a:r>
                  <a:rPr lang="de-DE" sz="1350" dirty="0" err="1"/>
                  <a:t>iff</a:t>
                </a:r>
                <a:r>
                  <a:rPr lang="de-DE" sz="1350" dirty="0"/>
                  <a:t> </a:t>
                </a:r>
                <a:br>
                  <a:rPr lang="de-DE" sz="135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sz="13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350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B952BD3E-0C03-601F-68DB-EB2693A10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89" y="5322839"/>
                <a:ext cx="1285586" cy="510461"/>
              </a:xfrm>
              <a:prstGeom prst="rect">
                <a:avLst/>
              </a:prstGeom>
              <a:blipFill>
                <a:blip r:embed="rId23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537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6B9DE-EF23-9A77-F9AD-C2C1ABCC8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oogle Shape;432;p41">
            <a:extLst>
              <a:ext uri="{FF2B5EF4-FFF2-40B4-BE49-F238E27FC236}">
                <a16:creationId xmlns:a16="http://schemas.microsoft.com/office/drawing/2014/main" id="{1C200631-65C1-2F49-D86F-4D76276D084C}"/>
              </a:ext>
            </a:extLst>
          </p:cNvPr>
          <p:cNvPicPr preferRelativeResize="0"/>
          <p:nvPr/>
        </p:nvPicPr>
        <p:blipFill>
          <a:blip r:embed="rId3"/>
          <a:srcRect l="10868" r="3257"/>
          <a:stretch/>
        </p:blipFill>
        <p:spPr>
          <a:xfrm>
            <a:off x="20" y="10"/>
            <a:ext cx="9143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37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8762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8" y="3296010"/>
            <a:ext cx="9143592" cy="2849976"/>
            <a:chOff x="476" y="-3923157"/>
            <a:chExt cx="10667524" cy="249372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Titel 1">
            <a:extLst>
              <a:ext uri="{FF2B5EF4-FFF2-40B4-BE49-F238E27FC236}">
                <a16:creationId xmlns:a16="http://schemas.microsoft.com/office/drawing/2014/main" id="{DA66598A-06BA-9604-45B4-34456AB61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442574"/>
            <a:ext cx="5266135" cy="9864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300" dirty="0" err="1">
                <a:solidFill>
                  <a:srgbClr val="FFFFFF"/>
                </a:solidFill>
              </a:rPr>
              <a:t>Polarisation</a:t>
            </a:r>
            <a:endParaRPr lang="en-US" sz="6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00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76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Agreement and disagreement relations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3117950" y="4717151"/>
            <a:ext cx="5256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 have a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friend (+)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there exists a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R+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successor.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685350" y="4059475"/>
            <a:ext cx="10548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187825" y="3327250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8" name="Google Shape;98;p14"/>
          <p:cNvCxnSpPr>
            <a:endCxn id="97" idx="3"/>
          </p:cNvCxnSpPr>
          <p:nvPr/>
        </p:nvCxnSpPr>
        <p:spPr>
          <a:xfrm rot="10800000" flipH="1">
            <a:off x="2553196" y="3867805"/>
            <a:ext cx="750000" cy="2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451" y="4209250"/>
            <a:ext cx="769375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2726125" y="3579550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276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Agreement and disagreement relations</a:t>
            </a:r>
            <a:endParaRPr/>
          </a:p>
          <a:p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4410700" y="2997026"/>
            <a:ext cx="2388000" cy="1943325"/>
            <a:chOff x="1896100" y="2977975"/>
            <a:chExt cx="2388000" cy="1943325"/>
          </a:xfrm>
        </p:grpSpPr>
        <p:sp>
          <p:nvSpPr>
            <p:cNvPr id="107" name="Google Shape;107;p15"/>
            <p:cNvSpPr/>
            <p:nvPr/>
          </p:nvSpPr>
          <p:spPr>
            <a:xfrm>
              <a:off x="1993825" y="4091200"/>
              <a:ext cx="1054800" cy="830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496300" y="3358975"/>
              <a:ext cx="787800" cy="63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09" name="Google Shape;109;p15"/>
            <p:cNvCxnSpPr>
              <a:endCxn id="108" idx="3"/>
            </p:cNvCxnSpPr>
            <p:nvPr/>
          </p:nvCxnSpPr>
          <p:spPr>
            <a:xfrm rot="10800000" flipH="1">
              <a:off x="2861671" y="3899530"/>
              <a:ext cx="750000" cy="27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0" name="Google Shape;11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87875" y="4316100"/>
              <a:ext cx="676225" cy="44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5"/>
            <p:cNvSpPr txBox="1"/>
            <p:nvPr/>
          </p:nvSpPr>
          <p:spPr>
            <a:xfrm>
              <a:off x="3034600" y="3611275"/>
              <a:ext cx="35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sz="3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-</a:t>
              </a:r>
              <a:endParaRPr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896100" y="2977975"/>
              <a:ext cx="787800" cy="63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13" name="Google Shape;113;p15"/>
            <p:cNvCxnSpPr>
              <a:stCxn id="107" idx="0"/>
              <a:endCxn id="112" idx="4"/>
            </p:cNvCxnSpPr>
            <p:nvPr/>
          </p:nvCxnSpPr>
          <p:spPr>
            <a:xfrm rot="10800000">
              <a:off x="2289925" y="3611200"/>
              <a:ext cx="231300" cy="48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" name="Google Shape;114;p15"/>
            <p:cNvSpPr txBox="1"/>
            <p:nvPr/>
          </p:nvSpPr>
          <p:spPr>
            <a:xfrm>
              <a:off x="2425000" y="3535075"/>
              <a:ext cx="35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sz="3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-</a:t>
              </a:r>
              <a:endParaRPr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5" name="Google Shape;115;p15"/>
          <p:cNvSpPr txBox="1"/>
          <p:nvPr/>
        </p:nvSpPr>
        <p:spPr>
          <a:xfrm>
            <a:off x="686800" y="4940350"/>
            <a:ext cx="443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don’t have friends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duality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7276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Agreement and disagreement relations</a:t>
            </a:r>
            <a:endParaRPr/>
          </a:p>
          <a:p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4786300" y="4233125"/>
            <a:ext cx="3477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I’m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Bob.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1529125" y="439640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3031600" y="366417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" name="Google Shape;124;p16"/>
          <p:cNvCxnSpPr>
            <a:stCxn id="122" idx="7"/>
            <a:endCxn id="123" idx="3"/>
          </p:cNvCxnSpPr>
          <p:nvPr/>
        </p:nvCxnSpPr>
        <p:spPr>
          <a:xfrm rot="10800000" flipH="1">
            <a:off x="2645573" y="4204765"/>
            <a:ext cx="501300" cy="3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6"/>
          <p:cNvSpPr txBox="1"/>
          <p:nvPr/>
        </p:nvSpPr>
        <p:spPr>
          <a:xfrm>
            <a:off x="2569900" y="391647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586025" y="415392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898000" y="335937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6"/>
          <p:cNvCxnSpPr>
            <a:endCxn id="127" idx="5"/>
          </p:cNvCxnSpPr>
          <p:nvPr/>
        </p:nvCxnSpPr>
        <p:spPr>
          <a:xfrm rot="10800000">
            <a:off x="1570429" y="3899930"/>
            <a:ext cx="160800" cy="6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6"/>
          <p:cNvSpPr txBox="1"/>
          <p:nvPr/>
        </p:nvSpPr>
        <p:spPr>
          <a:xfrm>
            <a:off x="1731700" y="384027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00" y="4838826"/>
            <a:ext cx="696662" cy="2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614225" y="384912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Bob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4591051"/>
            <a:ext cx="787800" cy="26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7276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Agreement and disagreement relations</a:t>
            </a:r>
            <a:endParaRPr/>
          </a:p>
          <a:p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01" y="3016691"/>
            <a:ext cx="1655999" cy="3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3658475" y="3386375"/>
            <a:ext cx="524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Everybody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friend of Alice (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global modality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767125" y="492980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269600" y="419757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" name="Google Shape;142;p17"/>
          <p:cNvCxnSpPr>
            <a:endCxn id="141" idx="3"/>
          </p:cNvCxnSpPr>
          <p:nvPr/>
        </p:nvCxnSpPr>
        <p:spPr>
          <a:xfrm rot="10800000" flipH="1">
            <a:off x="1880071" y="4738130"/>
            <a:ext cx="504900" cy="29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7"/>
          <p:cNvSpPr txBox="1"/>
          <p:nvPr/>
        </p:nvSpPr>
        <p:spPr>
          <a:xfrm>
            <a:off x="1807900" y="444987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098" y="5149248"/>
            <a:ext cx="1093825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2824025" y="468732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6" name="Google Shape;146;p17"/>
          <p:cNvCxnSpPr>
            <a:stCxn id="141" idx="7"/>
            <a:endCxn id="141" idx="0"/>
          </p:cNvCxnSpPr>
          <p:nvPr/>
        </p:nvCxnSpPr>
        <p:spPr>
          <a:xfrm rot="5400000" flipH="1">
            <a:off x="2756479" y="4104770"/>
            <a:ext cx="92700" cy="278400"/>
          </a:xfrm>
          <a:prstGeom prst="bentConnector3">
            <a:avLst>
              <a:gd name="adj1" fmla="val 3569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7" name="Google Shape;147;p17"/>
          <p:cNvSpPr txBox="1"/>
          <p:nvPr/>
        </p:nvSpPr>
        <p:spPr>
          <a:xfrm>
            <a:off x="2980900" y="376585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386125" y="371060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98" y="3930048"/>
            <a:ext cx="1093825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3510325" y="416780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298" y="4387248"/>
            <a:ext cx="1093825" cy="34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7"/>
          <p:cNvCxnSpPr>
            <a:stCxn id="148" idx="6"/>
            <a:endCxn id="141" idx="1"/>
          </p:cNvCxnSpPr>
          <p:nvPr/>
        </p:nvCxnSpPr>
        <p:spPr>
          <a:xfrm>
            <a:off x="1694125" y="4125650"/>
            <a:ext cx="690900" cy="1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7"/>
          <p:cNvCxnSpPr>
            <a:stCxn id="150" idx="2"/>
            <a:endCxn id="141" idx="6"/>
          </p:cNvCxnSpPr>
          <p:nvPr/>
        </p:nvCxnSpPr>
        <p:spPr>
          <a:xfrm rot="10800000">
            <a:off x="3057325" y="4514150"/>
            <a:ext cx="453000" cy="6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7"/>
          <p:cNvSpPr txBox="1"/>
          <p:nvPr/>
        </p:nvSpPr>
        <p:spPr>
          <a:xfrm>
            <a:off x="3133300" y="414685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914100" y="384205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49456-6EB5-447E-4F29-F14FF46F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Hintikka‘s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4D1D1C-8C5A-F085-E6AF-9160027066E5}"/>
                  </a:ext>
                </a:extLst>
              </p:cNvPr>
              <p:cNvSpPr/>
              <p:nvPr/>
            </p:nvSpPr>
            <p:spPr>
              <a:xfrm>
                <a:off x="3551900" y="2046641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4D1D1C-8C5A-F085-E6AF-916002706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00" y="2046641"/>
                <a:ext cx="288977" cy="288977"/>
              </a:xfrm>
              <a:prstGeom prst="ellipse">
                <a:avLst/>
              </a:prstGeom>
              <a:blipFill>
                <a:blip r:embed="rId2"/>
                <a:stretch>
                  <a:fillRect l="-8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57303EF-D494-BE21-B70E-20DB82B402A4}"/>
                  </a:ext>
                </a:extLst>
              </p:cNvPr>
              <p:cNvSpPr/>
              <p:nvPr/>
            </p:nvSpPr>
            <p:spPr>
              <a:xfrm>
                <a:off x="3551900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57303EF-D494-BE21-B70E-20DB82B40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00" y="2693398"/>
                <a:ext cx="288977" cy="288977"/>
              </a:xfrm>
              <a:prstGeom prst="ellipse">
                <a:avLst/>
              </a:prstGeom>
              <a:blipFill>
                <a:blip r:embed="rId3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CB4DD90-B2F4-07F1-BF05-EB6296BB0EC8}"/>
              </a:ext>
            </a:extLst>
          </p:cNvPr>
          <p:cNvCxnSpPr>
            <a:stCxn id="8" idx="4"/>
            <a:endCxn id="13" idx="0"/>
          </p:cNvCxnSpPr>
          <p:nvPr/>
        </p:nvCxnSpPr>
        <p:spPr>
          <a:xfrm>
            <a:off x="3696388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FE88D7-1944-DCE5-F04F-F248E1810EF0}"/>
                  </a:ext>
                </a:extLst>
              </p:cNvPr>
              <p:cNvSpPr/>
              <p:nvPr/>
            </p:nvSpPr>
            <p:spPr>
              <a:xfrm>
                <a:off x="4051875" y="2046641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FE88D7-1944-DCE5-F04F-F248E1810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875" y="2046641"/>
                <a:ext cx="288977" cy="288977"/>
              </a:xfrm>
              <a:prstGeom prst="ellipse">
                <a:avLst/>
              </a:prstGeom>
              <a:blipFill>
                <a:blip r:embed="rId4"/>
                <a:stretch>
                  <a:fillRect l="-12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879775E-B028-2282-6D10-02B8495180B8}"/>
                  </a:ext>
                </a:extLst>
              </p:cNvPr>
              <p:cNvSpPr/>
              <p:nvPr/>
            </p:nvSpPr>
            <p:spPr>
              <a:xfrm>
                <a:off x="4051875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879775E-B028-2282-6D10-02B849518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875" y="2693398"/>
                <a:ext cx="288977" cy="288977"/>
              </a:xfrm>
              <a:prstGeom prst="ellipse">
                <a:avLst/>
              </a:prstGeom>
              <a:blipFill>
                <a:blip r:embed="rId5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214C4EA-2C70-5DC2-802A-748C50603EFD}"/>
              </a:ext>
            </a:extLst>
          </p:cNvPr>
          <p:cNvCxnSpPr>
            <a:stCxn id="15" idx="4"/>
            <a:endCxn id="18" idx="0"/>
          </p:cNvCxnSpPr>
          <p:nvPr/>
        </p:nvCxnSpPr>
        <p:spPr>
          <a:xfrm>
            <a:off x="4196364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A5BA145-3538-8579-74C3-F86DC0DBEB92}"/>
                  </a:ext>
                </a:extLst>
              </p:cNvPr>
              <p:cNvSpPr/>
              <p:nvPr/>
            </p:nvSpPr>
            <p:spPr>
              <a:xfrm>
                <a:off x="4585684" y="2046641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A5BA145-3538-8579-74C3-F86DC0DBE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84" y="2046641"/>
                <a:ext cx="288977" cy="288977"/>
              </a:xfrm>
              <a:prstGeom prst="ellipse">
                <a:avLst/>
              </a:prstGeom>
              <a:blipFill>
                <a:blip r:embed="rId6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E41702-B36B-12B7-2233-A09B3E405C41}"/>
                  </a:ext>
                </a:extLst>
              </p:cNvPr>
              <p:cNvSpPr/>
              <p:nvPr/>
            </p:nvSpPr>
            <p:spPr>
              <a:xfrm>
                <a:off x="4585684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E41702-B36B-12B7-2233-A09B3E405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84" y="2693398"/>
                <a:ext cx="288977" cy="288977"/>
              </a:xfrm>
              <a:prstGeom prst="ellipse">
                <a:avLst/>
              </a:prstGeom>
              <a:blipFill>
                <a:blip r:embed="rId7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78F28D64-510C-9C9C-E133-AD917AFFAEA9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4730172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F282F32-7EE6-8F69-EEFA-AA0B7718564B}"/>
                  </a:ext>
                </a:extLst>
              </p:cNvPr>
              <p:cNvSpPr txBox="1"/>
              <p:nvPr/>
            </p:nvSpPr>
            <p:spPr>
              <a:xfrm rot="16200000">
                <a:off x="4994109" y="2375556"/>
                <a:ext cx="228209" cy="277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F282F32-7EE6-8F69-EEFA-AA0B771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94109" y="2375556"/>
                <a:ext cx="228209" cy="277904"/>
              </a:xfrm>
              <a:prstGeom prst="rect">
                <a:avLst/>
              </a:prstGeom>
              <a:blipFill>
                <a:blip r:embed="rId8"/>
                <a:stretch>
                  <a:fillRect t="-5556" r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287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727650" y="2134075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PNL Logic 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782550" y="2955300"/>
            <a:ext cx="6702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/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329565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3037151"/>
            <a:ext cx="524850" cy="28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2" y="356338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58" y="2618251"/>
            <a:ext cx="7881390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727650" y="2134075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PNL Logic 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782550" y="295530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2" y="356338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955925"/>
            <a:ext cx="1711526" cy="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782550" y="4863350"/>
            <a:ext cx="537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reflexive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−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are symmetric.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relations do not overlap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58" y="261825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329565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3037151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727650" y="2134075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PNL Logic 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782550" y="295530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2" y="356338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955925"/>
            <a:ext cx="1711526" cy="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782550" y="4863350"/>
            <a:ext cx="537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reflexive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−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are symmetric.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relations do not overlap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4417500" y="5124950"/>
            <a:ext cx="4512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Optional axiom: collectively connectedness </a:t>
            </a:r>
            <a:endParaRPr sz="17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58" y="261825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329565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3037151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27650" y="2134075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PNL Logic 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782550" y="295530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2" y="356338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955925"/>
            <a:ext cx="1711526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075" y="4890800"/>
            <a:ext cx="7395702" cy="9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58" y="261825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329565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9200" y="3037151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 (truth in a model)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00" y="2938674"/>
            <a:ext cx="2089050" cy="15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301" y="303067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086" y="3140924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6006972" y="3867000"/>
            <a:ext cx="222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false over 𝕄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3820663" y="3867000"/>
            <a:ext cx="204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Proponent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true over 𝕄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194850" y="4519025"/>
            <a:ext cx="13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 𝕄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2201950" y="513022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180000" y="521232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2071000" y="513067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1849150" y="532937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Provability Game (validity)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666850" y="3709925"/>
            <a:ext cx="1535100" cy="630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" sz="1700"/>
              <a:t>Playing over </a:t>
            </a:r>
            <a:r>
              <a:rPr lang="en" sz="1700" b="1">
                <a:solidFill>
                  <a:schemeClr val="accent3"/>
                </a:solidFill>
              </a:rPr>
              <a:t>all models</a:t>
            </a:r>
            <a:r>
              <a:rPr lang="en" sz="1700"/>
              <a:t> </a:t>
            </a:r>
            <a:endParaRPr sz="170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376" y="3378951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161" y="348919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5364047" y="4215275"/>
            <a:ext cx="222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false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3177738" y="4215275"/>
            <a:ext cx="204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Proponent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true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2334550" y="3079750"/>
            <a:ext cx="35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2201950" y="513022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180000" y="521232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2071000" y="513067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1849150" y="532937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3" name="Google Shape;233;p23"/>
          <p:cNvGrpSpPr/>
          <p:nvPr/>
        </p:nvGrpSpPr>
        <p:grpSpPr>
          <a:xfrm>
            <a:off x="3885150" y="5127725"/>
            <a:ext cx="1183500" cy="590900"/>
            <a:chOff x="3885150" y="4244925"/>
            <a:chExt cx="1183500" cy="590900"/>
          </a:xfrm>
        </p:grpSpPr>
        <p:sp>
          <p:nvSpPr>
            <p:cNvPr id="234" name="Google Shape;234;p23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5" name="Google Shape;235;p23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36" name="Google Shape;236;p23"/>
          <p:cNvSpPr/>
          <p:nvPr/>
        </p:nvSpPr>
        <p:spPr>
          <a:xfrm>
            <a:off x="3449350" y="532937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Analytic calculus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01" y="3800201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786" y="391044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/>
        </p:nvSpPr>
        <p:spPr>
          <a:xfrm>
            <a:off x="4123672" y="4636525"/>
            <a:ext cx="222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not provable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1937363" y="4636525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provable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2334550" y="3079750"/>
            <a:ext cx="35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964" y="2764664"/>
            <a:ext cx="5928074" cy="1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>
            <a:off x="2201950" y="513022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1180000" y="521232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2071000" y="513067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1849150" y="532937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2" name="Google Shape;252;p24"/>
          <p:cNvGrpSpPr/>
          <p:nvPr/>
        </p:nvGrpSpPr>
        <p:grpSpPr>
          <a:xfrm>
            <a:off x="3885150" y="5127725"/>
            <a:ext cx="1183500" cy="590900"/>
            <a:chOff x="3885150" y="4244925"/>
            <a:chExt cx="1183500" cy="590900"/>
          </a:xfrm>
        </p:grpSpPr>
        <p:sp>
          <p:nvSpPr>
            <p:cNvPr id="253" name="Google Shape;253;p24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4" name="Google Shape;254;p24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5" name="Google Shape;255;p24"/>
          <p:cNvSpPr/>
          <p:nvPr/>
        </p:nvSpPr>
        <p:spPr>
          <a:xfrm>
            <a:off x="3449350" y="532937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5278150" y="532937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7" name="Google Shape;257;p24"/>
          <p:cNvGrpSpPr/>
          <p:nvPr/>
        </p:nvGrpSpPr>
        <p:grpSpPr>
          <a:xfrm>
            <a:off x="5813975" y="5109325"/>
            <a:ext cx="1183500" cy="590900"/>
            <a:chOff x="3885150" y="4244925"/>
            <a:chExt cx="1183500" cy="590900"/>
          </a:xfrm>
        </p:grpSpPr>
        <p:sp>
          <p:nvSpPr>
            <p:cNvPr id="258" name="Google Shape;258;p24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Sequent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algn="ctr"/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Calculus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Our Contributions</a:t>
            </a:r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body" idx="1"/>
          </p:nvPr>
        </p:nvSpPr>
        <p:spPr>
          <a:xfrm>
            <a:off x="807350" y="2994000"/>
            <a:ext cx="2400600" cy="43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Semantic Game	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body" idx="1"/>
          </p:nvPr>
        </p:nvSpPr>
        <p:spPr>
          <a:xfrm>
            <a:off x="6656575" y="4034725"/>
            <a:ext cx="1426500" cy="43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325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/>
              <a:t>Automatic procedures</a:t>
            </a:r>
            <a:endParaRPr/>
          </a:p>
        </p:txBody>
      </p:sp>
      <p:pic>
        <p:nvPicPr>
          <p:cNvPr id="267" name="Google Shape;2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250" y="3200400"/>
            <a:ext cx="2276350" cy="201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2674550" y="2784650"/>
            <a:ext cx="2570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Intended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meaning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Dynamics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Satisfiability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1"/>
          </p:nvPr>
        </p:nvSpPr>
        <p:spPr>
          <a:xfrm>
            <a:off x="807350" y="4213200"/>
            <a:ext cx="2400600" cy="43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Provability Game	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2714075" y="3929025"/>
            <a:ext cx="3948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Disjunctive states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Conditions for finiteness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5"/>
          <p:cNvSpPr txBox="1">
            <a:spLocks noGrp="1"/>
          </p:cNvSpPr>
          <p:nvPr>
            <p:ph type="body" idx="1"/>
          </p:nvPr>
        </p:nvSpPr>
        <p:spPr>
          <a:xfrm>
            <a:off x="731150" y="5280000"/>
            <a:ext cx="2400600" cy="43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Sequent Calculus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4147025" y="5145825"/>
            <a:ext cx="39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2701625" y="5036950"/>
            <a:ext cx="3948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Cut-free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Axioms as rules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Modular (different axioms)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6552975" y="2609625"/>
            <a:ext cx="26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Towards automation: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997" y="5311276"/>
            <a:ext cx="1348575" cy="3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 for PNL</a:t>
            </a:r>
            <a:endParaRPr/>
          </a:p>
        </p:txBody>
      </p:sp>
      <p:grpSp>
        <p:nvGrpSpPr>
          <p:cNvPr id="281" name="Google Shape;281;p26"/>
          <p:cNvGrpSpPr/>
          <p:nvPr/>
        </p:nvGrpSpPr>
        <p:grpSpPr>
          <a:xfrm>
            <a:off x="834201" y="2895600"/>
            <a:ext cx="7446625" cy="1939974"/>
            <a:chOff x="834200" y="2038350"/>
            <a:chExt cx="7446625" cy="1939974"/>
          </a:xfrm>
        </p:grpSpPr>
        <p:pic>
          <p:nvPicPr>
            <p:cNvPr id="282" name="Google Shape;28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26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336550"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 for PNL</a:t>
            </a: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834201" y="2895600"/>
            <a:ext cx="7446625" cy="1939974"/>
            <a:chOff x="834200" y="2038350"/>
            <a:chExt cx="7446625" cy="1939974"/>
          </a:xfrm>
        </p:grpSpPr>
        <p:pic>
          <p:nvPicPr>
            <p:cNvPr id="290" name="Google Shape;2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7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336550"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92" name="Google Shape;292;p27"/>
          <p:cNvSpPr txBox="1"/>
          <p:nvPr/>
        </p:nvSpPr>
        <p:spPr>
          <a:xfrm>
            <a:off x="834200" y="3315575"/>
            <a:ext cx="427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Players claim the truth of a formula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749456-6EB5-447E-4F29-F14FF46F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Hintikka‘s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Game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52E581B-CE88-6FAD-BDFB-0B9A25944F29}"/>
              </a:ext>
            </a:extLst>
          </p:cNvPr>
          <p:cNvSpPr txBox="1"/>
          <p:nvPr/>
        </p:nvSpPr>
        <p:spPr>
          <a:xfrm>
            <a:off x="2083046" y="5859254"/>
            <a:ext cx="1318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>
                <a:solidFill>
                  <a:schemeClr val="accent1"/>
                </a:solidFill>
              </a:rPr>
              <a:t>Proponent</a:t>
            </a:r>
            <a:endParaRPr lang="de-DE">
              <a:solidFill>
                <a:schemeClr val="accent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D4D4FD-8139-C514-F538-9F236F6869BC}"/>
              </a:ext>
            </a:extLst>
          </p:cNvPr>
          <p:cNvSpPr txBox="1"/>
          <p:nvPr/>
        </p:nvSpPr>
        <p:spPr>
          <a:xfrm>
            <a:off x="5809493" y="5859254"/>
            <a:ext cx="1318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>
                <a:solidFill>
                  <a:schemeClr val="accent5"/>
                </a:solidFill>
              </a:rPr>
              <a:t>Opponent</a:t>
            </a:r>
            <a:endParaRPr lang="de-DE">
              <a:solidFill>
                <a:schemeClr val="accent5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83289A0-F9A8-79E6-1B86-FB11AC1C0B60}"/>
              </a:ext>
            </a:extLst>
          </p:cNvPr>
          <p:cNvGrpSpPr/>
          <p:nvPr/>
        </p:nvGrpSpPr>
        <p:grpSpPr>
          <a:xfrm>
            <a:off x="1933164" y="3429000"/>
            <a:ext cx="2638836" cy="2678543"/>
            <a:chOff x="1933164" y="3429000"/>
            <a:chExt cx="2638836" cy="2678543"/>
          </a:xfrm>
        </p:grpSpPr>
        <p:pic>
          <p:nvPicPr>
            <p:cNvPr id="5" name="Grafik 4" descr="Weibliches Profil mit einfarbiger Füllung">
              <a:extLst>
                <a:ext uri="{FF2B5EF4-FFF2-40B4-BE49-F238E27FC236}">
                  <a16:creationId xmlns:a16="http://schemas.microsoft.com/office/drawing/2014/main" id="{A64D44FF-E8E7-DAD7-E191-80D7FDFE0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3164" y="4488807"/>
              <a:ext cx="1618736" cy="16187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prechblase: rechteckig mit abgerundeten Ecken 10">
                  <a:extLst>
                    <a:ext uri="{FF2B5EF4-FFF2-40B4-BE49-F238E27FC236}">
                      <a16:creationId xmlns:a16="http://schemas.microsoft.com/office/drawing/2014/main" id="{9B44C466-F822-C918-EBA2-2132F7314E33}"/>
                    </a:ext>
                  </a:extLst>
                </p:cNvPr>
                <p:cNvSpPr/>
                <p:nvPr/>
              </p:nvSpPr>
              <p:spPr>
                <a:xfrm>
                  <a:off x="2315603" y="3429000"/>
                  <a:ext cx="2256397" cy="1013758"/>
                </a:xfrm>
                <a:prstGeom prst="wedgeRoundRectCallou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de-DE"/>
                    <a:t> </a:t>
                  </a:r>
                  <a:r>
                    <a:rPr lang="de-DE" err="1"/>
                    <a:t>is</a:t>
                  </a:r>
                  <a:r>
                    <a:rPr lang="de-DE"/>
                    <a:t> </a:t>
                  </a:r>
                  <a:r>
                    <a:rPr lang="de-DE" err="1"/>
                    <a:t>true</a:t>
                  </a:r>
                  <a:r>
                    <a:rPr lang="de-DE"/>
                    <a:t> </a:t>
                  </a:r>
                  <a:r>
                    <a:rPr lang="de-DE" err="1"/>
                    <a:t>over</a:t>
                  </a:r>
                  <a:r>
                    <a:rPr lang="de-DE"/>
                    <a:t>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ℐ</m:t>
                      </m:r>
                    </m:oMath>
                  </a14:m>
                  <a:r>
                    <a:rPr lang="de-DE"/>
                    <a:t>!</a:t>
                  </a:r>
                </a:p>
              </p:txBody>
            </p:sp>
          </mc:Choice>
          <mc:Fallback xmlns="">
            <p:sp>
              <p:nvSpPr>
                <p:cNvPr id="11" name="Sprechblase: rechteckig mit abgerundeten Ecken 10">
                  <a:extLst>
                    <a:ext uri="{FF2B5EF4-FFF2-40B4-BE49-F238E27FC236}">
                      <a16:creationId xmlns:a16="http://schemas.microsoft.com/office/drawing/2014/main" id="{9B44C466-F822-C918-EBA2-2132F7314E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5603" y="3429000"/>
                  <a:ext cx="2256397" cy="1013758"/>
                </a:xfrm>
                <a:prstGeom prst="wedgeRoundRectCallou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1A566D8-B410-C533-BAC6-613175AC257E}"/>
              </a:ext>
            </a:extLst>
          </p:cNvPr>
          <p:cNvGrpSpPr/>
          <p:nvPr/>
        </p:nvGrpSpPr>
        <p:grpSpPr>
          <a:xfrm>
            <a:off x="4763870" y="3429000"/>
            <a:ext cx="2515109" cy="2679807"/>
            <a:chOff x="4763870" y="3429000"/>
            <a:chExt cx="2515109" cy="2679807"/>
          </a:xfrm>
        </p:grpSpPr>
        <p:pic>
          <p:nvPicPr>
            <p:cNvPr id="7" name="Grafik 6" descr="Schuljunge mit einfarbiger Füllung">
              <a:extLst>
                <a:ext uri="{FF2B5EF4-FFF2-40B4-BE49-F238E27FC236}">
                  <a16:creationId xmlns:a16="http://schemas.microsoft.com/office/drawing/2014/main" id="{68291138-11D9-5026-2D7F-17CBC97B3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8979" y="4488807"/>
              <a:ext cx="1620000" cy="162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Sprechblase: rechteckig mit abgerundeten Ecken 11">
                  <a:extLst>
                    <a:ext uri="{FF2B5EF4-FFF2-40B4-BE49-F238E27FC236}">
                      <a16:creationId xmlns:a16="http://schemas.microsoft.com/office/drawing/2014/main" id="{251361C6-B395-37BE-D8F8-D0E54AC86783}"/>
                    </a:ext>
                  </a:extLst>
                </p:cNvPr>
                <p:cNvSpPr/>
                <p:nvPr/>
              </p:nvSpPr>
              <p:spPr>
                <a:xfrm>
                  <a:off x="4763870" y="3429000"/>
                  <a:ext cx="2256397" cy="1013758"/>
                </a:xfrm>
                <a:prstGeom prst="wedgeRoundRectCallout">
                  <a:avLst>
                    <a:gd name="adj1" fmla="val 19983"/>
                    <a:gd name="adj2" fmla="val 64447"/>
                    <a:gd name="adj3" fmla="val 16667"/>
                  </a:avLst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de-DE"/>
                    <a:t> </a:t>
                  </a:r>
                  <a:r>
                    <a:rPr lang="de-DE" err="1"/>
                    <a:t>is</a:t>
                  </a:r>
                  <a:r>
                    <a:rPr lang="de-DE"/>
                    <a:t> </a:t>
                  </a:r>
                  <a:r>
                    <a:rPr lang="de-DE" err="1"/>
                    <a:t>false</a:t>
                  </a:r>
                  <a:r>
                    <a:rPr lang="de-DE"/>
                    <a:t> </a:t>
                  </a:r>
                  <a:r>
                    <a:rPr lang="de-DE" err="1"/>
                    <a:t>over</a:t>
                  </a:r>
                  <a:r>
                    <a:rPr lang="de-DE"/>
                    <a:t>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ℐ</m:t>
                      </m:r>
                    </m:oMath>
                  </a14:m>
                  <a:r>
                    <a:rPr lang="de-DE"/>
                    <a:t>!</a:t>
                  </a:r>
                </a:p>
              </p:txBody>
            </p:sp>
          </mc:Choice>
          <mc:Fallback xmlns="">
            <p:sp>
              <p:nvSpPr>
                <p:cNvPr id="12" name="Sprechblase: rechteckig mit abgerundeten Ecken 11">
                  <a:extLst>
                    <a:ext uri="{FF2B5EF4-FFF2-40B4-BE49-F238E27FC236}">
                      <a16:creationId xmlns:a16="http://schemas.microsoft.com/office/drawing/2014/main" id="{251361C6-B395-37BE-D8F8-D0E54AC867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70" y="3429000"/>
                  <a:ext cx="2256397" cy="1013758"/>
                </a:xfrm>
                <a:prstGeom prst="wedgeRoundRectCallout">
                  <a:avLst>
                    <a:gd name="adj1" fmla="val 19983"/>
                    <a:gd name="adj2" fmla="val 64447"/>
                    <a:gd name="adj3" fmla="val 16667"/>
                  </a:avLst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DEBF128-8795-E77F-9D81-FA8FD9F60B35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DEBF128-8795-E77F-9D81-FA8FD9F60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9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4D1D1C-8C5A-F085-E6AF-9160027066E5}"/>
                  </a:ext>
                </a:extLst>
              </p:cNvPr>
              <p:cNvSpPr/>
              <p:nvPr/>
            </p:nvSpPr>
            <p:spPr>
              <a:xfrm>
                <a:off x="3551900" y="2046641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A4D1D1C-8C5A-F085-E6AF-916002706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00" y="2046641"/>
                <a:ext cx="288977" cy="288977"/>
              </a:xfrm>
              <a:prstGeom prst="ellipse">
                <a:avLst/>
              </a:prstGeom>
              <a:blipFill>
                <a:blip r:embed="rId10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57303EF-D494-BE21-B70E-20DB82B402A4}"/>
                  </a:ext>
                </a:extLst>
              </p:cNvPr>
              <p:cNvSpPr/>
              <p:nvPr/>
            </p:nvSpPr>
            <p:spPr>
              <a:xfrm>
                <a:off x="3551900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57303EF-D494-BE21-B70E-20DB82B40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900" y="2693398"/>
                <a:ext cx="288977" cy="288977"/>
              </a:xfrm>
              <a:prstGeom prst="ellipse">
                <a:avLst/>
              </a:prstGeom>
              <a:blipFill>
                <a:blip r:embed="rId11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CB4DD90-B2F4-07F1-BF05-EB6296BB0EC8}"/>
              </a:ext>
            </a:extLst>
          </p:cNvPr>
          <p:cNvCxnSpPr>
            <a:stCxn id="8" idx="4"/>
            <a:endCxn id="13" idx="0"/>
          </p:cNvCxnSpPr>
          <p:nvPr/>
        </p:nvCxnSpPr>
        <p:spPr>
          <a:xfrm>
            <a:off x="3696388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FE88D7-1944-DCE5-F04F-F248E1810EF0}"/>
                  </a:ext>
                </a:extLst>
              </p:cNvPr>
              <p:cNvSpPr/>
              <p:nvPr/>
            </p:nvSpPr>
            <p:spPr>
              <a:xfrm>
                <a:off x="4051875" y="2046641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FE88D7-1944-DCE5-F04F-F248E1810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875" y="2046641"/>
                <a:ext cx="288977" cy="288977"/>
              </a:xfrm>
              <a:prstGeom prst="ellipse">
                <a:avLst/>
              </a:prstGeom>
              <a:blipFill>
                <a:blip r:embed="rId12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879775E-B028-2282-6D10-02B8495180B8}"/>
                  </a:ext>
                </a:extLst>
              </p:cNvPr>
              <p:cNvSpPr/>
              <p:nvPr/>
            </p:nvSpPr>
            <p:spPr>
              <a:xfrm>
                <a:off x="4051875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879775E-B028-2282-6D10-02B849518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875" y="2693398"/>
                <a:ext cx="288977" cy="288977"/>
              </a:xfrm>
              <a:prstGeom prst="ellipse">
                <a:avLst/>
              </a:prstGeom>
              <a:blipFill>
                <a:blip r:embed="rId13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214C4EA-2C70-5DC2-802A-748C50603EFD}"/>
              </a:ext>
            </a:extLst>
          </p:cNvPr>
          <p:cNvCxnSpPr>
            <a:stCxn id="15" idx="4"/>
            <a:endCxn id="18" idx="0"/>
          </p:cNvCxnSpPr>
          <p:nvPr/>
        </p:nvCxnSpPr>
        <p:spPr>
          <a:xfrm>
            <a:off x="4196364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A5BA145-3538-8579-74C3-F86DC0DBEB92}"/>
                  </a:ext>
                </a:extLst>
              </p:cNvPr>
              <p:cNvSpPr/>
              <p:nvPr/>
            </p:nvSpPr>
            <p:spPr>
              <a:xfrm>
                <a:off x="4585684" y="2046641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A5BA145-3538-8579-74C3-F86DC0DBE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84" y="2046641"/>
                <a:ext cx="288977" cy="288977"/>
              </a:xfrm>
              <a:prstGeom prst="ellipse">
                <a:avLst/>
              </a:prstGeom>
              <a:blipFill>
                <a:blip r:embed="rId14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E41702-B36B-12B7-2233-A09B3E405C41}"/>
                  </a:ext>
                </a:extLst>
              </p:cNvPr>
              <p:cNvSpPr/>
              <p:nvPr/>
            </p:nvSpPr>
            <p:spPr>
              <a:xfrm>
                <a:off x="4585684" y="2693398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E41702-B36B-12B7-2233-A09B3E405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84" y="2693398"/>
                <a:ext cx="288977" cy="288977"/>
              </a:xfrm>
              <a:prstGeom prst="ellipse">
                <a:avLst/>
              </a:prstGeom>
              <a:blipFill>
                <a:blip r:embed="rId15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78F28D64-510C-9C9C-E133-AD917AFFAEA9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4730172" y="2335618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F282F32-7EE6-8F69-EEFA-AA0B7718564B}"/>
                  </a:ext>
                </a:extLst>
              </p:cNvPr>
              <p:cNvSpPr txBox="1"/>
              <p:nvPr/>
            </p:nvSpPr>
            <p:spPr>
              <a:xfrm rot="16200000">
                <a:off x="4994109" y="2375556"/>
                <a:ext cx="228209" cy="277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de-DE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1F282F32-7EE6-8F69-EEFA-AA0B77185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94109" y="2375556"/>
                <a:ext cx="228209" cy="277904"/>
              </a:xfrm>
              <a:prstGeom prst="rect">
                <a:avLst/>
              </a:prstGeom>
              <a:blipFill>
                <a:blip r:embed="rId16"/>
                <a:stretch>
                  <a:fillRect t="-5556" r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9A84E32A-D0E6-EC5A-72BF-127CA3BB2E7E}"/>
                  </a:ext>
                </a:extLst>
              </p:cNvPr>
              <p:cNvSpPr txBox="1"/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Model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9A84E32A-D0E6-EC5A-72BF-127CA3BB2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blipFill>
                <a:blip r:embed="rId17"/>
                <a:stretch>
                  <a:fillRect l="-100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3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 for PNL</a:t>
            </a:r>
            <a:endParaRPr/>
          </a:p>
        </p:txBody>
      </p:sp>
      <p:grpSp>
        <p:nvGrpSpPr>
          <p:cNvPr id="298" name="Google Shape;298;p28"/>
          <p:cNvGrpSpPr/>
          <p:nvPr/>
        </p:nvGrpSpPr>
        <p:grpSpPr>
          <a:xfrm>
            <a:off x="834201" y="2895600"/>
            <a:ext cx="7446625" cy="1939974"/>
            <a:chOff x="834200" y="2038350"/>
            <a:chExt cx="7446625" cy="1939974"/>
          </a:xfrm>
        </p:grpSpPr>
        <p:pic>
          <p:nvPicPr>
            <p:cNvPr id="299" name="Google Shape;29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8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336550"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01" name="Google Shape;3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86" y="4728049"/>
            <a:ext cx="630875" cy="6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226" y="4594201"/>
            <a:ext cx="1016025" cy="1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2102450" y="5492775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P: Proponent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3908884" y="5492775"/>
            <a:ext cx="222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O: 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834200" y="4204200"/>
            <a:ext cx="469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 and strategies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834200" y="3315575"/>
            <a:ext cx="427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Players claim the truth of a formula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7" name="Google Shape;307;p28"/>
          <p:cNvGrpSpPr/>
          <p:nvPr/>
        </p:nvGrpSpPr>
        <p:grpSpPr>
          <a:xfrm>
            <a:off x="836250" y="3757800"/>
            <a:ext cx="4524000" cy="446400"/>
            <a:chOff x="836250" y="2900550"/>
            <a:chExt cx="4524000" cy="446400"/>
          </a:xfrm>
        </p:grpSpPr>
        <p:pic>
          <p:nvPicPr>
            <p:cNvPr id="308" name="Google Shape;30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38222" y="2953250"/>
              <a:ext cx="949928" cy="34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83100" y="2952273"/>
              <a:ext cx="949925" cy="341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8"/>
            <p:cNvSpPr txBox="1"/>
            <p:nvPr/>
          </p:nvSpPr>
          <p:spPr>
            <a:xfrm>
              <a:off x="836250" y="2900550"/>
              <a:ext cx="4524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indent="-336550"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Game states: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</a:t>
            </a:r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6" y="271109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3745975" y="284890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Conjunction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24" y="2894389"/>
            <a:ext cx="1479274" cy="3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</a:t>
            </a:r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6" y="271109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/>
          <p:nvPr/>
        </p:nvSpPr>
        <p:spPr>
          <a:xfrm>
            <a:off x="3745975" y="284890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Conjunction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6" name="Google Shape;326;p30"/>
          <p:cNvCxnSpPr/>
          <p:nvPr/>
        </p:nvCxnSpPr>
        <p:spPr>
          <a:xfrm flipH="1">
            <a:off x="2432100" y="4107000"/>
            <a:ext cx="1139400" cy="6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30"/>
          <p:cNvCxnSpPr/>
          <p:nvPr/>
        </p:nvCxnSpPr>
        <p:spPr>
          <a:xfrm>
            <a:off x="4295600" y="4116300"/>
            <a:ext cx="1120500" cy="6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8" name="Google Shape;3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24" y="2894389"/>
            <a:ext cx="1479274" cy="3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947" y="4937432"/>
            <a:ext cx="827078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4677" y="4937424"/>
            <a:ext cx="894472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0"/>
          <p:cNvSpPr txBox="1"/>
          <p:nvPr/>
        </p:nvSpPr>
        <p:spPr>
          <a:xfrm>
            <a:off x="3575700" y="3632550"/>
            <a:ext cx="73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sz="17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337" name="Google Shape;337;p31"/>
          <p:cNvSpPr txBox="1"/>
          <p:nvPr/>
        </p:nvSpPr>
        <p:spPr>
          <a:xfrm>
            <a:off x="3745975" y="284890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939900"/>
            <a:ext cx="1355102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345" name="Google Shape;345;p32"/>
          <p:cNvSpPr txBox="1"/>
          <p:nvPr/>
        </p:nvSpPr>
        <p:spPr>
          <a:xfrm>
            <a:off x="3745975" y="284890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6" name="Google Shape;346;p32"/>
          <p:cNvCxnSpPr/>
          <p:nvPr/>
        </p:nvCxnSpPr>
        <p:spPr>
          <a:xfrm>
            <a:off x="3903400" y="434042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7" name="Google Shape;3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939900"/>
            <a:ext cx="1355102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189" y="4987351"/>
            <a:ext cx="939725" cy="3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 txBox="1"/>
          <p:nvPr/>
        </p:nvSpPr>
        <p:spPr>
          <a:xfrm>
            <a:off x="3631325" y="3708750"/>
            <a:ext cx="59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3745975" y="284890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p33"/>
          <p:cNvCxnSpPr/>
          <p:nvPr/>
        </p:nvCxnSpPr>
        <p:spPr>
          <a:xfrm>
            <a:off x="3903400" y="434042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939900"/>
            <a:ext cx="1355102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361" y="4987350"/>
            <a:ext cx="949376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/>
        </p:nvSpPr>
        <p:spPr>
          <a:xfrm>
            <a:off x="3631325" y="3708750"/>
            <a:ext cx="59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</a:t>
            </a:r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6" y="271109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/>
        </p:nvSpPr>
        <p:spPr>
          <a:xfrm>
            <a:off x="3745975" y="284890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939900"/>
            <a:ext cx="1315228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</a:t>
            </a:r>
            <a:endParaRPr/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6" y="271109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/>
        </p:nvSpPr>
        <p:spPr>
          <a:xfrm>
            <a:off x="3745975" y="284890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939900"/>
            <a:ext cx="1315228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 txBox="1"/>
          <p:nvPr/>
        </p:nvSpPr>
        <p:spPr>
          <a:xfrm>
            <a:off x="894925" y="3683000"/>
            <a:ext cx="3235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No a-successor,  then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 win </a:t>
            </a:r>
            <a:endParaRPr sz="1700" i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6" y="2711099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/>
        </p:nvSpPr>
        <p:spPr>
          <a:xfrm>
            <a:off x="3745975" y="284890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939900"/>
            <a:ext cx="1315228" cy="35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6"/>
          <p:cNvCxnSpPr/>
          <p:nvPr/>
        </p:nvCxnSpPr>
        <p:spPr>
          <a:xfrm>
            <a:off x="3903400" y="434042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8" name="Google Shape;3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223" y="5089775"/>
            <a:ext cx="869653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 txBox="1"/>
          <p:nvPr/>
        </p:nvSpPr>
        <p:spPr>
          <a:xfrm>
            <a:off x="3701475" y="3708750"/>
            <a:ext cx="52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395" name="Google Shape;395;p37"/>
          <p:cNvSpPr txBox="1"/>
          <p:nvPr/>
        </p:nvSpPr>
        <p:spPr>
          <a:xfrm>
            <a:off x="3745975" y="284890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883535"/>
            <a:ext cx="1349900" cy="37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63091-6DD5-2839-B1D4-9C8F9D7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Hintikka‘s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7E8CECA-9184-3DA3-B915-92C7A6C96249}"/>
                  </a:ext>
                </a:extLst>
              </p:cNvPr>
              <p:cNvSpPr/>
              <p:nvPr/>
            </p:nvSpPr>
            <p:spPr>
              <a:xfrm>
                <a:off x="1535435" y="310472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7E8CECA-9184-3DA3-B915-92C7A6C96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435" y="3104727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2E9C4CE7-172E-24A6-CA07-C9E0841A06DF}"/>
                  </a:ext>
                </a:extLst>
              </p:cNvPr>
              <p:cNvSpPr/>
              <p:nvPr/>
            </p:nvSpPr>
            <p:spPr>
              <a:xfrm>
                <a:off x="3344683" y="3104727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2E9C4CE7-172E-24A6-CA07-C9E0841A0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683" y="3104727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B37D43FC-8C66-6409-4824-D6D5F08AB0DC}"/>
                  </a:ext>
                </a:extLst>
              </p:cNvPr>
              <p:cNvSpPr/>
              <p:nvPr/>
            </p:nvSpPr>
            <p:spPr>
              <a:xfrm>
                <a:off x="5153441" y="309211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B37D43FC-8C66-6409-4824-D6D5F08AB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441" y="3092112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B1198B9-58E7-3E34-1F4D-A6134A261235}"/>
                  </a:ext>
                </a:extLst>
              </p:cNvPr>
              <p:cNvSpPr txBox="1"/>
              <p:nvPr/>
            </p:nvSpPr>
            <p:spPr>
              <a:xfrm>
                <a:off x="1343451" y="3816213"/>
                <a:ext cx="10434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r>
                  <a:rPr lang="de-DE" sz="1350" b="1"/>
                  <a:t>P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br>
                  <a:rPr lang="de-DE" sz="1350"/>
                </a:br>
                <a:r>
                  <a:rPr lang="de-DE" sz="13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B1198B9-58E7-3E34-1F4D-A6134A26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51" y="3816213"/>
                <a:ext cx="1043454" cy="923330"/>
              </a:xfrm>
              <a:prstGeom prst="rect">
                <a:avLst/>
              </a:prstGeom>
              <a:blipFill>
                <a:blip r:embed="rId6"/>
                <a:stretch>
                  <a:fillRect t="-662" b="-59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ED67C5A-8EC0-6AF8-AAF4-F4FF17D29B59}"/>
                  </a:ext>
                </a:extLst>
              </p:cNvPr>
              <p:cNvSpPr txBox="1"/>
              <p:nvPr/>
            </p:nvSpPr>
            <p:spPr>
              <a:xfrm>
                <a:off x="3152699" y="3812761"/>
                <a:ext cx="10434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, </a:t>
                </a:r>
                <a:r>
                  <a:rPr lang="de-DE" sz="1350" b="1"/>
                  <a:t>O </a:t>
                </a:r>
                <a:r>
                  <a:rPr lang="de-DE" sz="1350" b="1" err="1"/>
                  <a:t>chooses</a:t>
                </a:r>
                <a:r>
                  <a:rPr lang="de-DE" sz="1350" b="1"/>
                  <a:t> </a:t>
                </a:r>
                <a:r>
                  <a:rPr lang="de-DE" sz="1350" err="1"/>
                  <a:t>between</a:t>
                </a:r>
                <a:br>
                  <a:rPr lang="de-DE" sz="1350"/>
                </a:br>
                <a:r>
                  <a:rPr lang="de-DE" sz="13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35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ED67C5A-8EC0-6AF8-AAF4-F4FF17D29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699" y="3812761"/>
                <a:ext cx="1043454" cy="923330"/>
              </a:xfrm>
              <a:prstGeom prst="rect">
                <a:avLst/>
              </a:prstGeom>
              <a:blipFill>
                <a:blip r:embed="rId7"/>
                <a:stretch>
                  <a:fillRect t="-658"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A0C7231B-832E-4106-5F57-4D5971607F12}"/>
                  </a:ext>
                </a:extLst>
              </p:cNvPr>
              <p:cNvSpPr txBox="1"/>
              <p:nvPr/>
            </p:nvSpPr>
            <p:spPr>
              <a:xfrm>
                <a:off x="4840391" y="3812761"/>
                <a:ext cx="1285586" cy="720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, </a:t>
                </a:r>
              </a:p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A0C7231B-832E-4106-5F57-4D5971607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391" y="3812761"/>
                <a:ext cx="1285586" cy="7208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795C6981-8C5E-A289-EC8D-9DA1C8E6D304}"/>
                  </a:ext>
                </a:extLst>
              </p:cNvPr>
              <p:cNvSpPr/>
              <p:nvPr/>
            </p:nvSpPr>
            <p:spPr>
              <a:xfrm>
                <a:off x="6962199" y="309211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795C6981-8C5E-A289-EC8D-9DA1C8E6D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199" y="3092112"/>
                <a:ext cx="659488" cy="65948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673B0E5-1EB5-EFA9-03C7-3DAEDDE59B05}"/>
                  </a:ext>
                </a:extLst>
              </p:cNvPr>
              <p:cNvSpPr txBox="1"/>
              <p:nvPr/>
            </p:nvSpPr>
            <p:spPr>
              <a:xfrm>
                <a:off x="6649149" y="3812761"/>
                <a:ext cx="1285586" cy="720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/>
                  <a:t>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, </a:t>
                </a:r>
              </a:p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673B0E5-1EB5-EFA9-03C7-3DAEDDE59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149" y="3812761"/>
                <a:ext cx="1285586" cy="7208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89583D2-C566-B286-0681-91F77A6E72C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5070207"/>
            <a:ext cx="2046407" cy="2077200"/>
            <a:chOff x="1933164" y="3429000"/>
            <a:chExt cx="2638836" cy="2678543"/>
          </a:xfrm>
        </p:grpSpPr>
        <p:pic>
          <p:nvPicPr>
            <p:cNvPr id="10" name="Grafik 9" descr="Weibliches Profil mit einfarbiger Füllung">
              <a:extLst>
                <a:ext uri="{FF2B5EF4-FFF2-40B4-BE49-F238E27FC236}">
                  <a16:creationId xmlns:a16="http://schemas.microsoft.com/office/drawing/2014/main" id="{DB491C95-D7AA-6341-A19B-A06B87451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33164" y="4488807"/>
              <a:ext cx="1618735" cy="16187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prechblase: rechteckig mit abgerundeten Ecken 10">
                  <a:extLst>
                    <a:ext uri="{FF2B5EF4-FFF2-40B4-BE49-F238E27FC236}">
                      <a16:creationId xmlns:a16="http://schemas.microsoft.com/office/drawing/2014/main" id="{998426BD-A9DC-5C90-1BB3-5111965CD723}"/>
                    </a:ext>
                  </a:extLst>
                </p:cNvPr>
                <p:cNvSpPr/>
                <p:nvPr/>
              </p:nvSpPr>
              <p:spPr>
                <a:xfrm>
                  <a:off x="2315603" y="3429000"/>
                  <a:ext cx="2256397" cy="1013758"/>
                </a:xfrm>
                <a:prstGeom prst="wedgeRoundRectCallou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de-DE" sz="1600"/>
                    <a:t> </a:t>
                  </a:r>
                  <a:r>
                    <a:rPr lang="de-DE" sz="1600" err="1"/>
                    <a:t>is</a:t>
                  </a:r>
                  <a:r>
                    <a:rPr lang="de-DE" sz="1600"/>
                    <a:t> </a:t>
                  </a:r>
                  <a:r>
                    <a:rPr lang="de-DE" sz="1600" err="1"/>
                    <a:t>true</a:t>
                  </a:r>
                  <a:r>
                    <a:rPr lang="de-DE" sz="1600"/>
                    <a:t> </a:t>
                  </a:r>
                  <a:r>
                    <a:rPr lang="de-DE" sz="1600" err="1"/>
                    <a:t>over</a:t>
                  </a:r>
                  <a:r>
                    <a:rPr lang="de-DE" sz="1600"/>
                    <a:t>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ℐ</m:t>
                      </m:r>
                    </m:oMath>
                  </a14:m>
                  <a:r>
                    <a:rPr lang="de-DE" sz="1600"/>
                    <a:t>!</a:t>
                  </a:r>
                </a:p>
              </p:txBody>
            </p:sp>
          </mc:Choice>
          <mc:Fallback xmlns="">
            <p:sp>
              <p:nvSpPr>
                <p:cNvPr id="20" name="Sprechblase: rechteckig mit abgerundeten Ecken 10">
                  <a:extLst>
                    <a:ext uri="{FF2B5EF4-FFF2-40B4-BE49-F238E27FC236}">
                      <a16:creationId xmlns:a16="http://schemas.microsoft.com/office/drawing/2014/main" id="{998426BD-A9DC-5C90-1BB3-5111965CD7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5603" y="3429000"/>
                  <a:ext cx="2256397" cy="1013758"/>
                </a:xfrm>
                <a:prstGeom prst="wedgeRoundRectCallou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55D4CF4-0233-33EA-1D12-5D966D4203A4}"/>
              </a:ext>
            </a:extLst>
          </p:cNvPr>
          <p:cNvGrpSpPr>
            <a:grpSpLocks noChangeAspect="1"/>
          </p:cNvGrpSpPr>
          <p:nvPr/>
        </p:nvGrpSpPr>
        <p:grpSpPr>
          <a:xfrm>
            <a:off x="7194461" y="5070206"/>
            <a:ext cx="1949539" cy="2077201"/>
            <a:chOff x="4763870" y="3429000"/>
            <a:chExt cx="2515110" cy="2679808"/>
          </a:xfrm>
        </p:grpSpPr>
        <p:pic>
          <p:nvPicPr>
            <p:cNvPr id="22" name="Grafik 21" descr="Schuljunge mit einfarbiger Füllung">
              <a:extLst>
                <a:ext uri="{FF2B5EF4-FFF2-40B4-BE49-F238E27FC236}">
                  <a16:creationId xmlns:a16="http://schemas.microsoft.com/office/drawing/2014/main" id="{0C6C91E8-CB96-A668-C2D8-FCA04B85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58979" y="4488808"/>
              <a:ext cx="1620001" cy="162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Sprechblase: rechteckig mit abgerundeten Ecken 11">
                  <a:extLst>
                    <a:ext uri="{FF2B5EF4-FFF2-40B4-BE49-F238E27FC236}">
                      <a16:creationId xmlns:a16="http://schemas.microsoft.com/office/drawing/2014/main" id="{23E6BD7A-F694-B84B-187F-1ED37EF42A9A}"/>
                    </a:ext>
                  </a:extLst>
                </p:cNvPr>
                <p:cNvSpPr/>
                <p:nvPr/>
              </p:nvSpPr>
              <p:spPr>
                <a:xfrm>
                  <a:off x="4763870" y="3429000"/>
                  <a:ext cx="2256397" cy="1013758"/>
                </a:xfrm>
                <a:prstGeom prst="wedgeRoundRectCallout">
                  <a:avLst>
                    <a:gd name="adj1" fmla="val 19983"/>
                    <a:gd name="adj2" fmla="val 64447"/>
                    <a:gd name="adj3" fmla="val 16667"/>
                  </a:avLst>
                </a:prstGeom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de-DE" sz="1600"/>
                    <a:t> </a:t>
                  </a:r>
                  <a:r>
                    <a:rPr lang="de-DE" sz="1600" err="1"/>
                    <a:t>is</a:t>
                  </a:r>
                  <a:r>
                    <a:rPr lang="de-DE" sz="1600"/>
                    <a:t> </a:t>
                  </a:r>
                  <a:r>
                    <a:rPr lang="de-DE" sz="1600" err="1"/>
                    <a:t>false</a:t>
                  </a:r>
                  <a:r>
                    <a:rPr lang="de-DE" sz="1600"/>
                    <a:t> </a:t>
                  </a:r>
                  <a:r>
                    <a:rPr lang="de-DE" sz="1600" err="1"/>
                    <a:t>over</a:t>
                  </a:r>
                  <a:r>
                    <a:rPr lang="de-DE" sz="1600"/>
                    <a:t>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ℐ</m:t>
                      </m:r>
                    </m:oMath>
                  </a14:m>
                  <a:r>
                    <a:rPr lang="de-DE" sz="1600"/>
                    <a:t>!</a:t>
                  </a:r>
                </a:p>
              </p:txBody>
            </p:sp>
          </mc:Choice>
          <mc:Fallback xmlns="">
            <p:sp>
              <p:nvSpPr>
                <p:cNvPr id="23" name="Sprechblase: rechteckig mit abgerundeten Ecken 11">
                  <a:extLst>
                    <a:ext uri="{FF2B5EF4-FFF2-40B4-BE49-F238E27FC236}">
                      <a16:creationId xmlns:a16="http://schemas.microsoft.com/office/drawing/2014/main" id="{23E6BD7A-F694-B84B-187F-1ED37EF42A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70" y="3429000"/>
                  <a:ext cx="2256397" cy="1013758"/>
                </a:xfrm>
                <a:prstGeom prst="wedgeRoundRectCallout">
                  <a:avLst>
                    <a:gd name="adj1" fmla="val 19983"/>
                    <a:gd name="adj2" fmla="val 64447"/>
                    <a:gd name="adj3" fmla="val 16667"/>
                  </a:avLst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11534D0-22C6-2D7D-3DD4-771013DDD8D5}"/>
                  </a:ext>
                </a:extLst>
              </p:cNvPr>
              <p:cNvSpPr txBox="1"/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Model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11534D0-22C6-2D7D-3DD4-771013DDD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blipFill>
                <a:blip r:embed="rId17"/>
                <a:stretch>
                  <a:fillRect l="-100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FC5630-D7B8-A623-635C-5ADA030D1B9A}"/>
                  </a:ext>
                </a:extLst>
              </p:cNvPr>
              <p:cNvSpPr/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FC5630-D7B8-A623-635C-5ADA030D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  <a:blipFill>
                <a:blip r:embed="rId18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9438C0-19E8-2CA4-709F-46AD2A291910}"/>
                  </a:ext>
                </a:extLst>
              </p:cNvPr>
              <p:cNvSpPr/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99438C0-19E8-2CA4-709F-46AD2A291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  <a:blipFill>
                <a:blip r:embed="rId19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F9C88DEE-F66E-6C4D-9881-095FA83A1B79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>
            <a:off x="7811188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C4833AD-C4FC-7204-0C84-202638246C9B}"/>
                  </a:ext>
                </a:extLst>
              </p:cNvPr>
              <p:cNvSpPr/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C4833AD-C4FC-7204-0C84-202638246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  <a:blipFill>
                <a:blip r:embed="rId20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DAAE46B-848E-D832-AC77-26E8F8E77FB5}"/>
                  </a:ext>
                </a:extLst>
              </p:cNvPr>
              <p:cNvSpPr/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DAAE46B-848E-D832-AC77-26E8F8E77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  <a:blipFill>
                <a:blip r:embed="rId21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AE1B4287-665B-2DB3-90C1-23CF189EE24A}"/>
              </a:ext>
            </a:extLst>
          </p:cNvPr>
          <p:cNvCxnSpPr>
            <a:stCxn id="38" idx="4"/>
            <a:endCxn id="39" idx="0"/>
          </p:cNvCxnSpPr>
          <p:nvPr/>
        </p:nvCxnSpPr>
        <p:spPr>
          <a:xfrm>
            <a:off x="8311164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307994F-80B6-D824-3F96-7A13100E59B2}"/>
                  </a:ext>
                </a:extLst>
              </p:cNvPr>
              <p:cNvSpPr/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307994F-80B6-D824-3F96-7A13100E5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blipFill>
                <a:blip r:embed="rId22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8F1CE82-0EC9-463E-ACFB-2C8F8CF3FDCC}"/>
                  </a:ext>
                </a:extLst>
              </p:cNvPr>
              <p:cNvSpPr/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8F1CE82-0EC9-463E-ACFB-2C8F8CF3F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  <a:blipFill>
                <a:blip r:embed="rId23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BCD243C4-D71B-79B1-6EF4-8D8ACF016791}"/>
              </a:ext>
            </a:extLst>
          </p:cNvPr>
          <p:cNvCxnSpPr>
            <a:stCxn id="41" idx="4"/>
            <a:endCxn id="42" idx="0"/>
          </p:cNvCxnSpPr>
          <p:nvPr/>
        </p:nvCxnSpPr>
        <p:spPr>
          <a:xfrm>
            <a:off x="8844972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B37FF2F9-9837-A4EE-57BB-D2FB20EFC7C1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B37FF2F9-9837-A4EE-57BB-D2FB20EFC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9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54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3745975" y="284890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883535"/>
            <a:ext cx="1349900" cy="37714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8"/>
          <p:cNvSpPr txBox="1"/>
          <p:nvPr/>
        </p:nvSpPr>
        <p:spPr>
          <a:xfrm>
            <a:off x="894925" y="3683000"/>
            <a:ext cx="340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No a-successor, then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win! </a:t>
            </a:r>
            <a:endParaRPr sz="1700" i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</a:t>
            </a:r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3745975" y="284890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>
            <a:off x="3903400" y="434042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1" y="2649726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883535"/>
            <a:ext cx="1349900" cy="37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4479" y="5000325"/>
            <a:ext cx="975772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9"/>
          <p:cNvSpPr txBox="1"/>
          <p:nvPr/>
        </p:nvSpPr>
        <p:spPr>
          <a:xfrm>
            <a:off x="3575700" y="3784950"/>
            <a:ext cx="73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sz="17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An example: Balance (</a:t>
            </a:r>
            <a:r>
              <a:rPr lang="en">
                <a:solidFill>
                  <a:schemeClr val="accent3"/>
                </a:solidFill>
              </a:rPr>
              <a:t>stable configurations</a:t>
            </a:r>
            <a:r>
              <a:rPr lang="en"/>
              <a:t>)</a:t>
            </a:r>
            <a:endParaRPr/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50" y="2863500"/>
            <a:ext cx="3238054" cy="2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350" y="3038501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014" y="4140775"/>
            <a:ext cx="3756225" cy="8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447" name="Google Shape;4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3"/>
          <p:cNvSpPr/>
          <p:nvPr/>
        </p:nvSpPr>
        <p:spPr>
          <a:xfrm>
            <a:off x="54825" y="3249500"/>
            <a:ext cx="5001900" cy="39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1" name="Google Shape;451;p43"/>
          <p:cNvCxnSpPr/>
          <p:nvPr/>
        </p:nvCxnSpPr>
        <p:spPr>
          <a:xfrm flipH="1">
            <a:off x="7975450" y="4918350"/>
            <a:ext cx="507300" cy="397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43"/>
          <p:cNvCxnSpPr/>
          <p:nvPr/>
        </p:nvCxnSpPr>
        <p:spPr>
          <a:xfrm>
            <a:off x="507250" y="2159625"/>
            <a:ext cx="5100" cy="48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3" name="Google Shape;453;p43"/>
          <p:cNvSpPr/>
          <p:nvPr/>
        </p:nvSpPr>
        <p:spPr>
          <a:xfrm>
            <a:off x="131825" y="3852700"/>
            <a:ext cx="5001900" cy="217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4" name="Google Shape;454;p43"/>
          <p:cNvCxnSpPr/>
          <p:nvPr/>
        </p:nvCxnSpPr>
        <p:spPr>
          <a:xfrm>
            <a:off x="5677975" y="473535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460" name="Google Shape;4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/>
          <p:nvPr/>
        </p:nvSpPr>
        <p:spPr>
          <a:xfrm>
            <a:off x="54825" y="2769675"/>
            <a:ext cx="50019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4" name="Google Shape;464;p44"/>
          <p:cNvCxnSpPr/>
          <p:nvPr/>
        </p:nvCxnSpPr>
        <p:spPr>
          <a:xfrm rot="10800000" flipH="1">
            <a:off x="6854575" y="5710200"/>
            <a:ext cx="281100" cy="240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131825" y="4106325"/>
            <a:ext cx="5001900" cy="192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5056750" y="255180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7" name="Google Shape;467;p44"/>
          <p:cNvCxnSpPr/>
          <p:nvPr/>
        </p:nvCxnSpPr>
        <p:spPr>
          <a:xfrm>
            <a:off x="5677975" y="473535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/>
          <p:cNvSpPr/>
          <p:nvPr/>
        </p:nvSpPr>
        <p:spPr>
          <a:xfrm>
            <a:off x="54825" y="2769675"/>
            <a:ext cx="5001900" cy="108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7" name="Google Shape;477;p45"/>
          <p:cNvCxnSpPr/>
          <p:nvPr/>
        </p:nvCxnSpPr>
        <p:spPr>
          <a:xfrm rot="10800000" flipH="1">
            <a:off x="6868275" y="5670375"/>
            <a:ext cx="257400" cy="270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45"/>
          <p:cNvCxnSpPr/>
          <p:nvPr/>
        </p:nvCxnSpPr>
        <p:spPr>
          <a:xfrm>
            <a:off x="2234600" y="3564825"/>
            <a:ext cx="5100" cy="48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45"/>
          <p:cNvSpPr/>
          <p:nvPr/>
        </p:nvSpPr>
        <p:spPr>
          <a:xfrm>
            <a:off x="131825" y="4311950"/>
            <a:ext cx="5001900" cy="172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5056750" y="255180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1" name="Google Shape;481;p45"/>
          <p:cNvCxnSpPr/>
          <p:nvPr/>
        </p:nvCxnSpPr>
        <p:spPr>
          <a:xfrm>
            <a:off x="5677975" y="473535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/>
          <p:nvPr/>
        </p:nvSpPr>
        <p:spPr>
          <a:xfrm>
            <a:off x="54825" y="2769675"/>
            <a:ext cx="5001900" cy="128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5839300" y="573012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46"/>
          <p:cNvSpPr/>
          <p:nvPr/>
        </p:nvSpPr>
        <p:spPr>
          <a:xfrm>
            <a:off x="131825" y="454180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5056750" y="255180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4" name="Google Shape;494;p46"/>
          <p:cNvCxnSpPr/>
          <p:nvPr/>
        </p:nvCxnSpPr>
        <p:spPr>
          <a:xfrm>
            <a:off x="5677975" y="473535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46"/>
          <p:cNvSpPr/>
          <p:nvPr/>
        </p:nvSpPr>
        <p:spPr>
          <a:xfrm>
            <a:off x="284225" y="5569600"/>
            <a:ext cx="5001900" cy="40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/>
          <p:nvPr/>
        </p:nvSpPr>
        <p:spPr>
          <a:xfrm>
            <a:off x="54825" y="2769675"/>
            <a:ext cx="5001900" cy="17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5" name="Google Shape;505;p47"/>
          <p:cNvCxnSpPr/>
          <p:nvPr/>
        </p:nvCxnSpPr>
        <p:spPr>
          <a:xfrm rot="10800000" flipH="1">
            <a:off x="6144100" y="573012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47"/>
          <p:cNvSpPr/>
          <p:nvPr/>
        </p:nvSpPr>
        <p:spPr>
          <a:xfrm>
            <a:off x="131825" y="454180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47"/>
          <p:cNvSpPr/>
          <p:nvPr/>
        </p:nvSpPr>
        <p:spPr>
          <a:xfrm>
            <a:off x="5056750" y="255180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8" name="Google Shape;508;p47"/>
          <p:cNvCxnSpPr/>
          <p:nvPr/>
        </p:nvCxnSpPr>
        <p:spPr>
          <a:xfrm flipH="1">
            <a:off x="7982650" y="4350725"/>
            <a:ext cx="335700" cy="216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47"/>
          <p:cNvSpPr/>
          <p:nvPr/>
        </p:nvSpPr>
        <p:spPr>
          <a:xfrm>
            <a:off x="284225" y="5806250"/>
            <a:ext cx="5001900" cy="16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Dynamics: playing the game</a:t>
            </a:r>
            <a:endParaRPr/>
          </a:p>
        </p:txBody>
      </p:sp>
      <p:pic>
        <p:nvPicPr>
          <p:cNvPr id="515" name="Google Shape;5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2" y="271110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989826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345942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/>
          <p:nvPr/>
        </p:nvSpPr>
        <p:spPr>
          <a:xfrm>
            <a:off x="54825" y="2769675"/>
            <a:ext cx="5001900" cy="17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9" name="Google Shape;519;p48"/>
          <p:cNvCxnSpPr/>
          <p:nvPr/>
        </p:nvCxnSpPr>
        <p:spPr>
          <a:xfrm rot="10800000" flipH="1">
            <a:off x="6296500" y="573012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" name="Google Shape;520;p48"/>
          <p:cNvSpPr/>
          <p:nvPr/>
        </p:nvSpPr>
        <p:spPr>
          <a:xfrm>
            <a:off x="131825" y="454180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8"/>
          <p:cNvSpPr/>
          <p:nvPr/>
        </p:nvSpPr>
        <p:spPr>
          <a:xfrm>
            <a:off x="5056750" y="255180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2" name="Google Shape;522;p48"/>
          <p:cNvCxnSpPr/>
          <p:nvPr/>
        </p:nvCxnSpPr>
        <p:spPr>
          <a:xfrm flipH="1">
            <a:off x="7723600" y="3948650"/>
            <a:ext cx="1500" cy="3342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3" name="Google Shape;523;p48"/>
          <p:cNvSpPr/>
          <p:nvPr/>
        </p:nvSpPr>
        <p:spPr>
          <a:xfrm>
            <a:off x="284225" y="5360800"/>
            <a:ext cx="4527600" cy="22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2193475" y="3869450"/>
            <a:ext cx="175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 win!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03EE4C6-8B6A-B2EB-EDE4-EAFB09FD54B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080828" y="3158989"/>
            <a:ext cx="1048383" cy="358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93AF463-85A5-FD0B-183F-22B252F112D3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129211" y="3158989"/>
            <a:ext cx="969999" cy="358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2C5AA7B-F3F5-6C97-CE48-EBB4C424E9F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3629141" y="4002923"/>
            <a:ext cx="451687" cy="298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8A970A6-1B3B-61FA-5369-8BFA321C3D5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5631200" y="4002923"/>
            <a:ext cx="468010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54493AAD-2184-AFDE-B864-7F9D743F8D3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9210" y="4002923"/>
            <a:ext cx="473506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79695E91-E614-E30F-DD8C-AC7549AB7029}"/>
              </a:ext>
            </a:extLst>
          </p:cNvPr>
          <p:cNvCxnSpPr>
            <a:cxnSpLocks/>
            <a:stCxn id="7" idx="2"/>
            <a:endCxn id="65" idx="0"/>
          </p:cNvCxnSpPr>
          <p:nvPr/>
        </p:nvCxnSpPr>
        <p:spPr>
          <a:xfrm>
            <a:off x="4080828" y="4002923"/>
            <a:ext cx="417478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3D949374-EC39-A5DF-9233-DC10477DC5C4}"/>
              </a:ext>
            </a:extLst>
          </p:cNvPr>
          <p:cNvCxnSpPr>
            <a:cxnSpLocks/>
            <a:stCxn id="65" idx="2"/>
            <a:endCxn id="72" idx="0"/>
          </p:cNvCxnSpPr>
          <p:nvPr/>
        </p:nvCxnSpPr>
        <p:spPr>
          <a:xfrm flipH="1">
            <a:off x="4137293" y="4778627"/>
            <a:ext cx="361013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95E1936D-AFF6-DE61-F1C3-C7D3640BED09}"/>
              </a:ext>
            </a:extLst>
          </p:cNvPr>
          <p:cNvCxnSpPr>
            <a:cxnSpLocks/>
            <a:stCxn id="65" idx="2"/>
            <a:endCxn id="73" idx="0"/>
          </p:cNvCxnSpPr>
          <p:nvPr/>
        </p:nvCxnSpPr>
        <p:spPr>
          <a:xfrm>
            <a:off x="4498306" y="4778627"/>
            <a:ext cx="341532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57A7A68B-A33F-A4B0-5F06-F9A3F0E4F724}"/>
                  </a:ext>
                </a:extLst>
              </p:cNvPr>
              <p:cNvSpPr/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  </a:t>
                </a:r>
              </a:p>
            </p:txBody>
          </p:sp>
        </mc:Choice>
        <mc:Fallback xmlns=""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57A7A68B-A33F-A4B0-5F06-F9A3F0E4F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578ECB86-9504-8A84-90FC-BD0D076AC37E}"/>
                  </a:ext>
                </a:extLst>
              </p:cNvPr>
              <p:cNvSpPr/>
              <p:nvPr/>
            </p:nvSpPr>
            <p:spPr>
              <a:xfrm>
                <a:off x="3423370" y="3517148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578ECB86-9504-8A84-90FC-BD0D076AC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370" y="3517148"/>
                <a:ext cx="1314916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ED8EA7D8-253A-FF06-3D6C-EC85033D4E8B}"/>
                  </a:ext>
                </a:extLst>
              </p:cNvPr>
              <p:cNvSpPr/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ED8EA7D8-253A-FF06-3D6C-EC85033D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DC23ABBE-2CD7-9516-C074-23EAC57BBCBB}"/>
                  </a:ext>
                </a:extLst>
              </p:cNvPr>
              <p:cNvSpPr/>
              <p:nvPr/>
            </p:nvSpPr>
            <p:spPr>
              <a:xfrm>
                <a:off x="3439832" y="4301775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DC23ABBE-2CD7-9516-C074-23EAC57BB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832" y="4301775"/>
                <a:ext cx="378619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C7A94CC6-B420-BB71-FCA3-F8C029CCA9F5}"/>
                  </a:ext>
                </a:extLst>
              </p:cNvPr>
              <p:cNvSpPr/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C7A94CC6-B420-BB71-FCA3-F8C029CCA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32896F45-CB43-8815-0286-EC02B1453B69}"/>
                  </a:ext>
                </a:extLst>
              </p:cNvPr>
              <p:cNvSpPr/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32896F45-CB43-8815-0286-EC02B1453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hteck: abgerundete Ecken 64">
                <a:extLst>
                  <a:ext uri="{FF2B5EF4-FFF2-40B4-BE49-F238E27FC236}">
                    <a16:creationId xmlns:a16="http://schemas.microsoft.com/office/drawing/2014/main" id="{BDA619F3-A32A-922E-A099-2E95D83C79B9}"/>
                  </a:ext>
                </a:extLst>
              </p:cNvPr>
              <p:cNvSpPr/>
              <p:nvPr/>
            </p:nvSpPr>
            <p:spPr>
              <a:xfrm>
                <a:off x="4094390" y="4292852"/>
                <a:ext cx="80783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65" name="Rechteck: abgerundete Ecken 64">
                <a:extLst>
                  <a:ext uri="{FF2B5EF4-FFF2-40B4-BE49-F238E27FC236}">
                    <a16:creationId xmlns:a16="http://schemas.microsoft.com/office/drawing/2014/main" id="{BDA619F3-A32A-922E-A099-2E95D83C7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390" y="4292852"/>
                <a:ext cx="807830" cy="48577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hteck: abgerundete Ecken 71">
                <a:extLst>
                  <a:ext uri="{FF2B5EF4-FFF2-40B4-BE49-F238E27FC236}">
                    <a16:creationId xmlns:a16="http://schemas.microsoft.com/office/drawing/2014/main" id="{7AD2F739-39D3-684A-D748-5A2760D6E7AC}"/>
                  </a:ext>
                </a:extLst>
              </p:cNvPr>
              <p:cNvSpPr/>
              <p:nvPr/>
            </p:nvSpPr>
            <p:spPr>
              <a:xfrm>
                <a:off x="3947983" y="497918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72" name="Rechteck: abgerundete Ecken 71">
                <a:extLst>
                  <a:ext uri="{FF2B5EF4-FFF2-40B4-BE49-F238E27FC236}">
                    <a16:creationId xmlns:a16="http://schemas.microsoft.com/office/drawing/2014/main" id="{7AD2F739-39D3-684A-D748-5A2760D6E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983" y="4979189"/>
                <a:ext cx="378619" cy="48577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hteck: abgerundete Ecken 72">
                <a:extLst>
                  <a:ext uri="{FF2B5EF4-FFF2-40B4-BE49-F238E27FC236}">
                    <a16:creationId xmlns:a16="http://schemas.microsoft.com/office/drawing/2014/main" id="{29BC22DE-7758-3ED6-0FE6-732A6BF3953B}"/>
                  </a:ext>
                </a:extLst>
              </p:cNvPr>
              <p:cNvSpPr/>
              <p:nvPr/>
            </p:nvSpPr>
            <p:spPr>
              <a:xfrm>
                <a:off x="4650528" y="497918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3" name="Rechteck: abgerundete Ecken 72">
                <a:extLst>
                  <a:ext uri="{FF2B5EF4-FFF2-40B4-BE49-F238E27FC236}">
                    <a16:creationId xmlns:a16="http://schemas.microsoft.com/office/drawing/2014/main" id="{29BC22DE-7758-3ED6-0FE6-732A6BF39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528" y="4979189"/>
                <a:ext cx="378619" cy="48577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Ellipse 95">
                <a:extLst>
                  <a:ext uri="{FF2B5EF4-FFF2-40B4-BE49-F238E27FC236}">
                    <a16:creationId xmlns:a16="http://schemas.microsoft.com/office/drawing/2014/main" id="{38AE12FD-04B5-3259-AAA9-9FEA173BDB20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96" name="Ellipse 95">
                <a:extLst>
                  <a:ext uri="{FF2B5EF4-FFF2-40B4-BE49-F238E27FC236}">
                    <a16:creationId xmlns:a16="http://schemas.microsoft.com/office/drawing/2014/main" id="{38AE12FD-04B5-3259-AAA9-9FEA173BD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feld 96">
            <a:extLst>
              <a:ext uri="{FF2B5EF4-FFF2-40B4-BE49-F238E27FC236}">
                <a16:creationId xmlns:a16="http://schemas.microsoft.com/office/drawing/2014/main" id="{21968370-D258-8C1C-BCE1-BB5C141B969C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08781291-062F-ED85-1351-9A08DA4B41C8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08781291-062F-ED85-1351-9A08DA4B4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CADEC666-C1CB-6B5B-2ECE-0AEEC5849505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A0049F8E-B560-64A3-27EE-3D43A6A26A19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A0049F8E-B560-64A3-27EE-3D43A6A26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2DC5F868-E479-B1A9-99BB-D0C649AE599D}"/>
                  </a:ext>
                </a:extLst>
              </p:cNvPr>
              <p:cNvSpPr txBox="1"/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2DC5F868-E479-B1A9-99BB-D0C649AE5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blipFill>
                <a:blip r:embed="rId17"/>
                <a:stretch>
                  <a:fillRect t="-24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Ellipse 101">
                <a:extLst>
                  <a:ext uri="{FF2B5EF4-FFF2-40B4-BE49-F238E27FC236}">
                    <a16:creationId xmlns:a16="http://schemas.microsoft.com/office/drawing/2014/main" id="{3D075C52-EA49-3E19-E210-3F07F20B37DF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02" name="Ellipse 101">
                <a:extLst>
                  <a:ext uri="{FF2B5EF4-FFF2-40B4-BE49-F238E27FC236}">
                    <a16:creationId xmlns:a16="http://schemas.microsoft.com/office/drawing/2014/main" id="{3D075C52-EA49-3E19-E210-3F07F20B3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C3D3D674-6D51-E2D3-BE05-2A9074ECDF66}"/>
                  </a:ext>
                </a:extLst>
              </p:cNvPr>
              <p:cNvSpPr txBox="1"/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C3D3D674-6D51-E2D3-BE05-2A9074ECD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blipFill>
                <a:blip r:embed="rId19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F444C27D-B465-A46B-B7F8-A0884D4D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Example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33DE1E6-4261-E50B-8C4A-0D15E9FA62A4}"/>
                  </a:ext>
                </a:extLst>
              </p:cNvPr>
              <p:cNvSpPr txBox="1"/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Model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833DE1E6-4261-E50B-8C4A-0D15E9FA6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blipFill>
                <a:blip r:embed="rId20"/>
                <a:stretch>
                  <a:fillRect l="-100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EC83D2F-8D04-73EB-4B58-38B4AD359CA2}"/>
                  </a:ext>
                </a:extLst>
              </p:cNvPr>
              <p:cNvSpPr/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EC83D2F-8D04-73EB-4B58-38B4AD359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  <a:blipFill>
                <a:blip r:embed="rId21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FF5A09C-D8BB-DB98-7334-10321D51A4C3}"/>
                  </a:ext>
                </a:extLst>
              </p:cNvPr>
              <p:cNvSpPr/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FF5A09C-D8BB-DB98-7334-10321D51A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  <a:blipFill>
                <a:blip r:embed="rId22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62C2B20E-40A9-906D-A1BB-0F31C75BBCAB}"/>
              </a:ext>
            </a:extLst>
          </p:cNvPr>
          <p:cNvCxnSpPr>
            <a:stCxn id="33" idx="4"/>
            <a:endCxn id="34" idx="0"/>
          </p:cNvCxnSpPr>
          <p:nvPr/>
        </p:nvCxnSpPr>
        <p:spPr>
          <a:xfrm>
            <a:off x="7811188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DDB1C9C-98A8-E3C7-A196-0F2232FA92FF}"/>
                  </a:ext>
                </a:extLst>
              </p:cNvPr>
              <p:cNvSpPr/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DDB1C9C-98A8-E3C7-A196-0F2232FA9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  <a:blipFill>
                <a:blip r:embed="rId23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4E18B5-BF93-7DE6-18FA-F77E8FF57321}"/>
                  </a:ext>
                </a:extLst>
              </p:cNvPr>
              <p:cNvSpPr/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D4E18B5-BF93-7DE6-18FA-F77E8FF57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  <a:blipFill>
                <a:blip r:embed="rId24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CA36C3DF-4F0E-D818-A134-C05C449436FD}"/>
              </a:ext>
            </a:extLst>
          </p:cNvPr>
          <p:cNvCxnSpPr>
            <a:stCxn id="36" idx="4"/>
            <a:endCxn id="38" idx="0"/>
          </p:cNvCxnSpPr>
          <p:nvPr/>
        </p:nvCxnSpPr>
        <p:spPr>
          <a:xfrm>
            <a:off x="8311164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88DDADD-9EBA-3CAC-C5BF-71565415D246}"/>
                  </a:ext>
                </a:extLst>
              </p:cNvPr>
              <p:cNvSpPr/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88DDADD-9EBA-3CAC-C5BF-71565415D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blipFill>
                <a:blip r:embed="rId25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5BC0B3-753B-EF19-C3C5-6D71ADC09C46}"/>
                  </a:ext>
                </a:extLst>
              </p:cNvPr>
              <p:cNvSpPr/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E5BC0B3-753B-EF19-C3C5-6D71ADC09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  <a:blipFill>
                <a:blip r:embed="rId26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743FF58C-6E8C-62C8-DBC2-B12B2A28CF23}"/>
              </a:ext>
            </a:extLst>
          </p:cNvPr>
          <p:cNvCxnSpPr>
            <a:stCxn id="40" idx="4"/>
            <a:endCxn id="41" idx="0"/>
          </p:cNvCxnSpPr>
          <p:nvPr/>
        </p:nvCxnSpPr>
        <p:spPr>
          <a:xfrm>
            <a:off x="8844972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B36AB78B-886B-B98B-F8C6-F621F4DBC43A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B36AB78B-886B-B98B-F8C6-F621F4DBC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27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99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 G</a:t>
            </a:r>
            <a:r>
              <a:rPr lang="en" baseline="-25000"/>
              <a:t>𝕄</a:t>
            </a:r>
            <a:endParaRPr/>
          </a:p>
        </p:txBody>
      </p:sp>
      <p:sp>
        <p:nvSpPr>
          <p:cNvPr id="530" name="Google Shape;530;p49"/>
          <p:cNvSpPr txBox="1"/>
          <p:nvPr/>
        </p:nvSpPr>
        <p:spPr>
          <a:xfrm>
            <a:off x="831100" y="2808925"/>
            <a:ext cx="1335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1.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541;p50">
            <a:extLst>
              <a:ext uri="{FF2B5EF4-FFF2-40B4-BE49-F238E27FC236}">
                <a16:creationId xmlns:a16="http://schemas.microsoft.com/office/drawing/2014/main" id="{3C9C0467-64D3-FA95-83F2-358226B7A894}"/>
              </a:ext>
            </a:extLst>
          </p:cNvPr>
          <p:cNvSpPr txBox="1"/>
          <p:nvPr/>
        </p:nvSpPr>
        <p:spPr>
          <a:xfrm>
            <a:off x="915175" y="3429000"/>
            <a:ext cx="4192125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542;p50">
            <a:extLst>
              <a:ext uri="{FF2B5EF4-FFF2-40B4-BE49-F238E27FC236}">
                <a16:creationId xmlns:a16="http://schemas.microsoft.com/office/drawing/2014/main" id="{E6135F7C-1789-9B26-D8D1-D051428D9A2C}"/>
              </a:ext>
            </a:extLst>
          </p:cNvPr>
          <p:cNvSpPr txBox="1"/>
          <p:nvPr/>
        </p:nvSpPr>
        <p:spPr>
          <a:xfrm>
            <a:off x="5537012" y="3429000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Google Shape;543;p50">
            <a:extLst>
              <a:ext uri="{FF2B5EF4-FFF2-40B4-BE49-F238E27FC236}">
                <a16:creationId xmlns:a16="http://schemas.microsoft.com/office/drawing/2014/main" id="{08AF9B5F-929C-FE06-A675-55BC503D4D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74" y="3509275"/>
            <a:ext cx="794050" cy="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44;p50">
            <a:extLst>
              <a:ext uri="{FF2B5EF4-FFF2-40B4-BE49-F238E27FC236}">
                <a16:creationId xmlns:a16="http://schemas.microsoft.com/office/drawing/2014/main" id="{CE9567DC-511F-F91D-920E-B6ED0DD304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893" y="3509276"/>
            <a:ext cx="873507" cy="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Semantic Game G</a:t>
            </a:r>
            <a:r>
              <a:rPr lang="en" baseline="-25000"/>
              <a:t>𝕄</a:t>
            </a:r>
            <a:endParaRPr/>
          </a:p>
          <a:p>
            <a:endParaRPr/>
          </a:p>
        </p:txBody>
      </p:sp>
      <p:sp>
        <p:nvSpPr>
          <p:cNvPr id="540" name="Google Shape;540;p50"/>
          <p:cNvSpPr txBox="1"/>
          <p:nvPr/>
        </p:nvSpPr>
        <p:spPr>
          <a:xfrm>
            <a:off x="831100" y="2808925"/>
            <a:ext cx="1335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1.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50"/>
          <p:cNvSpPr txBox="1"/>
          <p:nvPr/>
        </p:nvSpPr>
        <p:spPr>
          <a:xfrm>
            <a:off x="915175" y="3429000"/>
            <a:ext cx="4192125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6550">
              <a:buClr>
                <a:schemeClr val="accent1"/>
              </a:buClr>
              <a:buSzPts val="1700"/>
              <a:buFont typeface="Lato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0"/>
          <p:cNvSpPr txBox="1"/>
          <p:nvPr/>
        </p:nvSpPr>
        <p:spPr>
          <a:xfrm>
            <a:off x="5537012" y="3429000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" name="Google Shape;5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74" y="3509275"/>
            <a:ext cx="794050" cy="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893" y="3509276"/>
            <a:ext cx="873507" cy="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 txBox="1"/>
          <p:nvPr/>
        </p:nvSpPr>
        <p:spPr>
          <a:xfrm>
            <a:off x="999225" y="4118525"/>
            <a:ext cx="4505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2.   </a:t>
            </a:r>
            <a:r>
              <a:rPr lang="en" sz="17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930" y="4198800"/>
            <a:ext cx="794050" cy="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781155" y="4118525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8" name="Google Shape;5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356" y="4198799"/>
            <a:ext cx="873499" cy="32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1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What about validity?</a:t>
            </a:r>
            <a:endParaRPr/>
          </a:p>
        </p:txBody>
      </p:sp>
      <p:sp>
        <p:nvSpPr>
          <p:cNvPr id="554" name="Google Shape;554;p51"/>
          <p:cNvSpPr txBox="1"/>
          <p:nvPr/>
        </p:nvSpPr>
        <p:spPr>
          <a:xfrm>
            <a:off x="550225" y="267692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5" name="Google Shape;5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1" y="2556424"/>
            <a:ext cx="1525111" cy="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2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What about validity?</a:t>
            </a:r>
            <a:endParaRPr/>
          </a:p>
        </p:txBody>
      </p:sp>
      <p:sp>
        <p:nvSpPr>
          <p:cNvPr id="561" name="Google Shape;561;p52"/>
          <p:cNvSpPr txBox="1"/>
          <p:nvPr/>
        </p:nvSpPr>
        <p:spPr>
          <a:xfrm>
            <a:off x="550225" y="267692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52"/>
          <p:cNvSpPr txBox="1"/>
          <p:nvPr/>
        </p:nvSpPr>
        <p:spPr>
          <a:xfrm>
            <a:off x="577050" y="3343000"/>
            <a:ext cx="377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3" name="Google Shape;5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1" y="2556424"/>
            <a:ext cx="1525111" cy="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What about validity?</a:t>
            </a:r>
            <a:endParaRPr/>
          </a:p>
        </p:txBody>
      </p:sp>
      <p:sp>
        <p:nvSpPr>
          <p:cNvPr id="569" name="Google Shape;569;p53"/>
          <p:cNvSpPr txBox="1"/>
          <p:nvPr/>
        </p:nvSpPr>
        <p:spPr>
          <a:xfrm>
            <a:off x="550225" y="267692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53"/>
          <p:cNvSpPr txBox="1"/>
          <p:nvPr/>
        </p:nvSpPr>
        <p:spPr>
          <a:xfrm>
            <a:off x="577050" y="3343000"/>
            <a:ext cx="3776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1" name="Google Shape;5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1" y="255642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3287750"/>
            <a:ext cx="3230516" cy="37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3"/>
          <p:cNvCxnSpPr/>
          <p:nvPr/>
        </p:nvCxnSpPr>
        <p:spPr>
          <a:xfrm flipH="1">
            <a:off x="6934195" y="293007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4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What about validity?</a:t>
            </a:r>
            <a:endParaRPr/>
          </a:p>
        </p:txBody>
      </p:sp>
      <p:sp>
        <p:nvSpPr>
          <p:cNvPr id="579" name="Google Shape;579;p54"/>
          <p:cNvSpPr txBox="1"/>
          <p:nvPr/>
        </p:nvSpPr>
        <p:spPr>
          <a:xfrm>
            <a:off x="550225" y="267692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54"/>
          <p:cNvSpPr txBox="1"/>
          <p:nvPr/>
        </p:nvSpPr>
        <p:spPr>
          <a:xfrm>
            <a:off x="577050" y="3343000"/>
            <a:ext cx="3776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54"/>
          <p:cNvSpPr txBox="1"/>
          <p:nvPr/>
        </p:nvSpPr>
        <p:spPr>
          <a:xfrm>
            <a:off x="6822900" y="386665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54"/>
          <p:cNvCxnSpPr/>
          <p:nvPr/>
        </p:nvCxnSpPr>
        <p:spPr>
          <a:xfrm flipH="1">
            <a:off x="6948900" y="377348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83" name="Google Shape;5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1" y="255642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3287750"/>
            <a:ext cx="3230516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/>
          <p:nvPr/>
        </p:nvSpPr>
        <p:spPr>
          <a:xfrm>
            <a:off x="5101700" y="40617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406" y="4183847"/>
            <a:ext cx="1134418" cy="3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9" y="418302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4"/>
          <p:cNvSpPr txBox="1"/>
          <p:nvPr/>
        </p:nvSpPr>
        <p:spPr>
          <a:xfrm>
            <a:off x="8559475" y="40851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9" name="Google Shape;589;p54"/>
          <p:cNvCxnSpPr/>
          <p:nvPr/>
        </p:nvCxnSpPr>
        <p:spPr>
          <a:xfrm flipH="1">
            <a:off x="6934195" y="293007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What about validity?</a:t>
            </a:r>
            <a:endParaRPr/>
          </a:p>
        </p:txBody>
      </p:sp>
      <p:sp>
        <p:nvSpPr>
          <p:cNvPr id="595" name="Google Shape;595;p55"/>
          <p:cNvSpPr txBox="1"/>
          <p:nvPr/>
        </p:nvSpPr>
        <p:spPr>
          <a:xfrm>
            <a:off x="550225" y="267692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55"/>
          <p:cNvSpPr txBox="1"/>
          <p:nvPr/>
        </p:nvSpPr>
        <p:spPr>
          <a:xfrm>
            <a:off x="577050" y="3343000"/>
            <a:ext cx="37767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36550"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model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is relevant “only”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in elementary states.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55"/>
          <p:cNvSpPr txBox="1"/>
          <p:nvPr/>
        </p:nvSpPr>
        <p:spPr>
          <a:xfrm>
            <a:off x="6822900" y="386665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8" name="Google Shape;598;p55"/>
          <p:cNvCxnSpPr/>
          <p:nvPr/>
        </p:nvCxnSpPr>
        <p:spPr>
          <a:xfrm flipH="1">
            <a:off x="6948900" y="377348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5"/>
          <p:cNvCxnSpPr/>
          <p:nvPr/>
        </p:nvCxnSpPr>
        <p:spPr>
          <a:xfrm flipH="1">
            <a:off x="6948900" y="445928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0" name="Google Shape;6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1" y="255642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3287750"/>
            <a:ext cx="3230516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5"/>
          <p:cNvSpPr txBox="1"/>
          <p:nvPr/>
        </p:nvSpPr>
        <p:spPr>
          <a:xfrm>
            <a:off x="5101700" y="40617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3" name="Google Shape;6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406" y="4183847"/>
            <a:ext cx="1134418" cy="3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9" y="418302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5"/>
          <p:cNvSpPr txBox="1"/>
          <p:nvPr/>
        </p:nvSpPr>
        <p:spPr>
          <a:xfrm>
            <a:off x="8559475" y="40851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6" name="Google Shape;606;p55"/>
          <p:cNvCxnSpPr/>
          <p:nvPr/>
        </p:nvCxnSpPr>
        <p:spPr>
          <a:xfrm flipH="1">
            <a:off x="6934195" y="293007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7" name="Google Shape;60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7424" y="5249825"/>
            <a:ext cx="1136728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5"/>
          <p:cNvSpPr txBox="1"/>
          <p:nvPr/>
        </p:nvSpPr>
        <p:spPr>
          <a:xfrm>
            <a:off x="6822900" y="493345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9" name="Google Shape;60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9" y="524982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5"/>
          <p:cNvSpPr txBox="1"/>
          <p:nvPr/>
        </p:nvSpPr>
        <p:spPr>
          <a:xfrm>
            <a:off x="5177900" y="51285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55"/>
          <p:cNvSpPr txBox="1"/>
          <p:nvPr/>
        </p:nvSpPr>
        <p:spPr>
          <a:xfrm>
            <a:off x="8635675" y="515195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6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Disjunctive games</a:t>
            </a:r>
            <a:endParaRPr/>
          </a:p>
        </p:txBody>
      </p:sp>
      <p:sp>
        <p:nvSpPr>
          <p:cNvPr id="617" name="Google Shape;617;p56"/>
          <p:cNvSpPr txBox="1">
            <a:spLocks noGrp="1"/>
          </p:cNvSpPr>
          <p:nvPr>
            <p:ph type="body" idx="1"/>
          </p:nvPr>
        </p:nvSpPr>
        <p:spPr>
          <a:xfrm>
            <a:off x="729450" y="2936125"/>
            <a:ext cx="7688700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indent="-336550">
              <a:spcBef>
                <a:spcPts val="1200"/>
              </a:spcBef>
              <a:buSzPts val="1700"/>
            </a:pPr>
            <a:r>
              <a:rPr lang="en" sz="1700"/>
              <a:t>Me and You </a:t>
            </a:r>
            <a:endParaRPr sz="170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7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Disjunctive games</a:t>
            </a:r>
            <a:endParaRPr/>
          </a:p>
        </p:txBody>
      </p:sp>
      <p:sp>
        <p:nvSpPr>
          <p:cNvPr id="623" name="Google Shape;623;p57"/>
          <p:cNvSpPr txBox="1">
            <a:spLocks noGrp="1"/>
          </p:cNvSpPr>
          <p:nvPr>
            <p:ph type="body" idx="1"/>
          </p:nvPr>
        </p:nvSpPr>
        <p:spPr>
          <a:xfrm>
            <a:off x="729450" y="2936125"/>
            <a:ext cx="7688700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indent="-336550">
              <a:spcBef>
                <a:spcPts val="1200"/>
              </a:spcBef>
              <a:buSzPts val="1700"/>
            </a:pPr>
            <a:r>
              <a:rPr lang="en" sz="1700"/>
              <a:t>Me and You </a:t>
            </a:r>
            <a:endParaRPr sz="1700"/>
          </a:p>
          <a:p>
            <a:pPr indent="-336550">
              <a:buSzPts val="1700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indent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Disjunctive games</a:t>
            </a:r>
            <a:endParaRPr/>
          </a:p>
        </p:txBody>
      </p:sp>
      <p:sp>
        <p:nvSpPr>
          <p:cNvPr id="629" name="Google Shape;629;p58"/>
          <p:cNvSpPr txBox="1">
            <a:spLocks noGrp="1"/>
          </p:cNvSpPr>
          <p:nvPr>
            <p:ph type="body" idx="1"/>
          </p:nvPr>
        </p:nvSpPr>
        <p:spPr>
          <a:xfrm>
            <a:off x="729450" y="2936125"/>
            <a:ext cx="7688700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indent="-336550">
              <a:spcBef>
                <a:spcPts val="1200"/>
              </a:spcBef>
              <a:buSzPts val="1700"/>
            </a:pPr>
            <a:r>
              <a:rPr lang="en" sz="1700"/>
              <a:t>Me and You </a:t>
            </a:r>
            <a:endParaRPr sz="1700"/>
          </a:p>
          <a:p>
            <a:pPr indent="-336550">
              <a:buSzPts val="1700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indent="-336550">
              <a:buSzPts val="1700"/>
            </a:pPr>
            <a:r>
              <a:rPr lang="en" sz="1700"/>
              <a:t>over all PNL-models 𝕄 </a:t>
            </a:r>
            <a:endParaRPr sz="1700"/>
          </a:p>
          <a:p>
            <a:pPr indent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01ABF30-5696-4AE2-7C86-2DE60BA05510}"/>
              </a:ext>
            </a:extLst>
          </p:cNvPr>
          <p:cNvSpPr txBox="1"/>
          <p:nvPr/>
        </p:nvSpPr>
        <p:spPr>
          <a:xfrm>
            <a:off x="3332111" y="2332531"/>
            <a:ext cx="22467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has</a:t>
            </a:r>
            <a:r>
              <a:rPr lang="de-DE" sz="1350" b="1"/>
              <a:t> a </a:t>
            </a:r>
            <a:r>
              <a:rPr lang="de-DE" sz="1350" b="1" err="1"/>
              <a:t>winning</a:t>
            </a:r>
            <a:r>
              <a:rPr lang="de-DE" sz="1350" b="1"/>
              <a:t> </a:t>
            </a:r>
            <a:r>
              <a:rPr lang="de-DE" sz="1350" b="1" err="1"/>
              <a:t>strategy</a:t>
            </a:r>
            <a:r>
              <a:rPr lang="de-DE" sz="1350" b="1"/>
              <a:t>: 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515297D0-624D-8851-1E6D-1A959034D127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515297D0-624D-8851-1E6D-1A959034D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feld 51">
            <a:extLst>
              <a:ext uri="{FF2B5EF4-FFF2-40B4-BE49-F238E27FC236}">
                <a16:creationId xmlns:a16="http://schemas.microsoft.com/office/drawing/2014/main" id="{ED64FE6C-A548-7058-13F6-2A265379EBCE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402902E7-B1AD-85D8-2C63-4FFB456E1A8B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402902E7-B1AD-85D8-2C63-4FFB456E1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feld 53">
            <a:extLst>
              <a:ext uri="{FF2B5EF4-FFF2-40B4-BE49-F238E27FC236}">
                <a16:creationId xmlns:a16="http://schemas.microsoft.com/office/drawing/2014/main" id="{D9B793AE-F118-FA4F-F03E-734EC52C8E97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6386FF5-FF4A-6515-3180-A23F6971E35A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06386FF5-FF4A-6515-3180-A23F6971E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F65D30B9-610B-F9ED-A309-C3E4E305F2D2}"/>
                  </a:ext>
                </a:extLst>
              </p:cNvPr>
              <p:cNvSpPr txBox="1"/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F65D30B9-610B-F9ED-A309-C3E4E305F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blipFill>
                <a:blip r:embed="rId6"/>
                <a:stretch>
                  <a:fillRect t="-24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0E89AC1E-3F83-120C-8F30-BDD0BC203FBA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0E89AC1E-3F83-120C-8F30-BDD0BC203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6C15900A-C3BF-50DB-D5C7-55ADAC79C1B9}"/>
                  </a:ext>
                </a:extLst>
              </p:cNvPr>
              <p:cNvSpPr txBox="1"/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6C15900A-C3BF-50DB-D5C7-55ADAC79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blipFill>
                <a:blip r:embed="rId8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>
            <a:extLst>
              <a:ext uri="{FF2B5EF4-FFF2-40B4-BE49-F238E27FC236}">
                <a16:creationId xmlns:a16="http://schemas.microsoft.com/office/drawing/2014/main" id="{21F2735C-B4AE-AD86-957E-B78D293A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Example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1FD85F0-F551-F995-9B09-B3C3FDBFDCA1}"/>
                  </a:ext>
                </a:extLst>
              </p:cNvPr>
              <p:cNvSpPr txBox="1"/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Model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1FD85F0-F551-F995-9B09-B3C3FDBF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blipFill>
                <a:blip r:embed="rId10"/>
                <a:stretch>
                  <a:fillRect l="-100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6EA1450-A375-15C3-9CDE-2649FA98B093}"/>
                  </a:ext>
                </a:extLst>
              </p:cNvPr>
              <p:cNvSpPr/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6EA1450-A375-15C3-9CDE-2649FA98B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  <a:blipFill>
                <a:blip r:embed="rId11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19041E-DC2A-025D-F1B5-527E67274E67}"/>
                  </a:ext>
                </a:extLst>
              </p:cNvPr>
              <p:cNvSpPr/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19041E-DC2A-025D-F1B5-527E67274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  <a:blipFill>
                <a:blip r:embed="rId12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C07B549F-9B8B-CE13-6A42-E4BAD43F4CA2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7811188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9C05A08-6BA1-6CBB-A5F2-87C9D0E85A80}"/>
                  </a:ext>
                </a:extLst>
              </p:cNvPr>
              <p:cNvSpPr/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9C05A08-6BA1-6CBB-A5F2-87C9D0E85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  <a:blipFill>
                <a:blip r:embed="rId13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3F74A0A-EE48-FFB4-D3CE-EE108688FE82}"/>
                  </a:ext>
                </a:extLst>
              </p:cNvPr>
              <p:cNvSpPr/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3F74A0A-EE48-FFB4-D3CE-EE108688F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  <a:blipFill>
                <a:blip r:embed="rId14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B0A0212-F5A6-F5F7-94AD-8159EF94DE14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>
            <a:off x="8311164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2CBD83-D996-1432-C9C1-3E9842BDEFE5}"/>
                  </a:ext>
                </a:extLst>
              </p:cNvPr>
              <p:cNvSpPr/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2CBD83-D996-1432-C9C1-3E9842BDE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blipFill>
                <a:blip r:embed="rId15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E3F4E48-516D-AE15-3176-24000D57B7A8}"/>
                  </a:ext>
                </a:extLst>
              </p:cNvPr>
              <p:cNvSpPr/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E3F4E48-516D-AE15-3176-24000D57B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  <a:blipFill>
                <a:blip r:embed="rId16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E3BCAA39-EAE4-282D-4AB1-42D6CBD0C647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>
            <a:off x="8844972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15">
            <a:extLst>
              <a:ext uri="{FF2B5EF4-FFF2-40B4-BE49-F238E27FC236}">
                <a16:creationId xmlns:a16="http://schemas.microsoft.com/office/drawing/2014/main" id="{E1461A97-0D68-7ED9-5320-C646A93D2EF1}"/>
              </a:ext>
            </a:extLst>
          </p:cNvPr>
          <p:cNvCxnSpPr>
            <a:cxnSpLocks/>
            <a:stCxn id="50" idx="2"/>
            <a:endCxn id="59" idx="0"/>
          </p:cNvCxnSpPr>
          <p:nvPr/>
        </p:nvCxnSpPr>
        <p:spPr>
          <a:xfrm flipH="1">
            <a:off x="4080828" y="3158989"/>
            <a:ext cx="1048383" cy="358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17">
            <a:extLst>
              <a:ext uri="{FF2B5EF4-FFF2-40B4-BE49-F238E27FC236}">
                <a16:creationId xmlns:a16="http://schemas.microsoft.com/office/drawing/2014/main" id="{CBD8C0FA-20DF-CA7F-E837-8A4DA06E286D}"/>
              </a:ext>
            </a:extLst>
          </p:cNvPr>
          <p:cNvCxnSpPr>
            <a:cxnSpLocks/>
            <a:stCxn id="50" idx="2"/>
            <a:endCxn id="82" idx="0"/>
          </p:cNvCxnSpPr>
          <p:nvPr/>
        </p:nvCxnSpPr>
        <p:spPr>
          <a:xfrm>
            <a:off x="5129211" y="3158989"/>
            <a:ext cx="969999" cy="3581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19">
            <a:extLst>
              <a:ext uri="{FF2B5EF4-FFF2-40B4-BE49-F238E27FC236}">
                <a16:creationId xmlns:a16="http://schemas.microsoft.com/office/drawing/2014/main" id="{B10618E1-FA35-96E9-7EA5-299334B2A7D9}"/>
              </a:ext>
            </a:extLst>
          </p:cNvPr>
          <p:cNvCxnSpPr>
            <a:cxnSpLocks/>
            <a:stCxn id="59" idx="2"/>
            <a:endCxn id="83" idx="0"/>
          </p:cNvCxnSpPr>
          <p:nvPr/>
        </p:nvCxnSpPr>
        <p:spPr>
          <a:xfrm flipH="1">
            <a:off x="3629141" y="4002923"/>
            <a:ext cx="451687" cy="29885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23">
            <a:extLst>
              <a:ext uri="{FF2B5EF4-FFF2-40B4-BE49-F238E27FC236}">
                <a16:creationId xmlns:a16="http://schemas.microsoft.com/office/drawing/2014/main" id="{6844B206-0EB3-9BB5-0FC2-3D564D18391F}"/>
              </a:ext>
            </a:extLst>
          </p:cNvPr>
          <p:cNvCxnSpPr>
            <a:cxnSpLocks/>
            <a:stCxn id="82" idx="2"/>
            <a:endCxn id="84" idx="0"/>
          </p:cNvCxnSpPr>
          <p:nvPr/>
        </p:nvCxnSpPr>
        <p:spPr>
          <a:xfrm flipH="1">
            <a:off x="5631200" y="4002923"/>
            <a:ext cx="468010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25">
            <a:extLst>
              <a:ext uri="{FF2B5EF4-FFF2-40B4-BE49-F238E27FC236}">
                <a16:creationId xmlns:a16="http://schemas.microsoft.com/office/drawing/2014/main" id="{D31226B0-A135-871C-EF2F-3F887C415BC2}"/>
              </a:ext>
            </a:extLst>
          </p:cNvPr>
          <p:cNvCxnSpPr>
            <a:cxnSpLocks/>
            <a:stCxn id="82" idx="2"/>
          </p:cNvCxnSpPr>
          <p:nvPr/>
        </p:nvCxnSpPr>
        <p:spPr>
          <a:xfrm>
            <a:off x="6099210" y="4002923"/>
            <a:ext cx="473506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68">
            <a:extLst>
              <a:ext uri="{FF2B5EF4-FFF2-40B4-BE49-F238E27FC236}">
                <a16:creationId xmlns:a16="http://schemas.microsoft.com/office/drawing/2014/main" id="{A3B10DC4-7FFB-D1A9-4AB1-9599D3B3B8E8}"/>
              </a:ext>
            </a:extLst>
          </p:cNvPr>
          <p:cNvCxnSpPr>
            <a:cxnSpLocks/>
            <a:stCxn id="59" idx="2"/>
            <a:endCxn id="86" idx="0"/>
          </p:cNvCxnSpPr>
          <p:nvPr/>
        </p:nvCxnSpPr>
        <p:spPr>
          <a:xfrm>
            <a:off x="4080828" y="4002923"/>
            <a:ext cx="417478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73">
            <a:extLst>
              <a:ext uri="{FF2B5EF4-FFF2-40B4-BE49-F238E27FC236}">
                <a16:creationId xmlns:a16="http://schemas.microsoft.com/office/drawing/2014/main" id="{285E0F7F-E20F-BC13-E5E8-76C026BFBADB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 flipH="1">
            <a:off x="4137293" y="4778627"/>
            <a:ext cx="361013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76">
            <a:extLst>
              <a:ext uri="{FF2B5EF4-FFF2-40B4-BE49-F238E27FC236}">
                <a16:creationId xmlns:a16="http://schemas.microsoft.com/office/drawing/2014/main" id="{C4383986-B076-947F-493F-A6832F32B422}"/>
              </a:ext>
            </a:extLst>
          </p:cNvPr>
          <p:cNvCxnSpPr>
            <a:cxnSpLocks/>
            <a:stCxn id="86" idx="2"/>
            <a:endCxn id="88" idx="0"/>
          </p:cNvCxnSpPr>
          <p:nvPr/>
        </p:nvCxnSpPr>
        <p:spPr>
          <a:xfrm>
            <a:off x="4498306" y="4778627"/>
            <a:ext cx="341532" cy="200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hteck: abgerundete Ecken 5">
                <a:extLst>
                  <a:ext uri="{FF2B5EF4-FFF2-40B4-BE49-F238E27FC236}">
                    <a16:creationId xmlns:a16="http://schemas.microsoft.com/office/drawing/2014/main" id="{B95FB77C-D663-1ABC-A774-81168EFCC4B8}"/>
                  </a:ext>
                </a:extLst>
              </p:cNvPr>
              <p:cNvSpPr/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  </a:t>
                </a:r>
              </a:p>
            </p:txBody>
          </p:sp>
        </mc:Choice>
        <mc:Fallback xmlns="">
          <p:sp>
            <p:nvSpPr>
              <p:cNvPr id="50" name="Rechteck: abgerundete Ecken 5">
                <a:extLst>
                  <a:ext uri="{FF2B5EF4-FFF2-40B4-BE49-F238E27FC236}">
                    <a16:creationId xmlns:a16="http://schemas.microsoft.com/office/drawing/2014/main" id="{B95FB77C-D663-1ABC-A774-81168EFCC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: abgerundete Ecken 6">
                <a:extLst>
                  <a:ext uri="{FF2B5EF4-FFF2-40B4-BE49-F238E27FC236}">
                    <a16:creationId xmlns:a16="http://schemas.microsoft.com/office/drawing/2014/main" id="{6E6E8350-3652-5D50-C4E9-073A7BBB6152}"/>
                  </a:ext>
                </a:extLst>
              </p:cNvPr>
              <p:cNvSpPr/>
              <p:nvPr/>
            </p:nvSpPr>
            <p:spPr>
              <a:xfrm>
                <a:off x="3423370" y="3517148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9" name="Rechteck: abgerundete Ecken 6">
                <a:extLst>
                  <a:ext uri="{FF2B5EF4-FFF2-40B4-BE49-F238E27FC236}">
                    <a16:creationId xmlns:a16="http://schemas.microsoft.com/office/drawing/2014/main" id="{6E6E8350-3652-5D50-C4E9-073A7BBB6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370" y="3517148"/>
                <a:ext cx="1314916" cy="4857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hteck: abgerundete Ecken 7">
                <a:extLst>
                  <a:ext uri="{FF2B5EF4-FFF2-40B4-BE49-F238E27FC236}">
                    <a16:creationId xmlns:a16="http://schemas.microsoft.com/office/drawing/2014/main" id="{D9721C92-02F2-54E8-B30B-433B4112985F}"/>
                  </a:ext>
                </a:extLst>
              </p:cNvPr>
              <p:cNvSpPr/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82" name="Rechteck: abgerundete Ecken 7">
                <a:extLst>
                  <a:ext uri="{FF2B5EF4-FFF2-40B4-BE49-F238E27FC236}">
                    <a16:creationId xmlns:a16="http://schemas.microsoft.com/office/drawing/2014/main" id="{D9721C92-02F2-54E8-B30B-433B41129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hteck: abgerundete Ecken 8">
                <a:extLst>
                  <a:ext uri="{FF2B5EF4-FFF2-40B4-BE49-F238E27FC236}">
                    <a16:creationId xmlns:a16="http://schemas.microsoft.com/office/drawing/2014/main" id="{8B4B36F5-AC51-675C-BFFC-75BD0D88D50E}"/>
                  </a:ext>
                </a:extLst>
              </p:cNvPr>
              <p:cNvSpPr/>
              <p:nvPr/>
            </p:nvSpPr>
            <p:spPr>
              <a:xfrm>
                <a:off x="3439832" y="4301775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3" name="Rechteck: abgerundete Ecken 8">
                <a:extLst>
                  <a:ext uri="{FF2B5EF4-FFF2-40B4-BE49-F238E27FC236}">
                    <a16:creationId xmlns:a16="http://schemas.microsoft.com/office/drawing/2014/main" id="{8B4B36F5-AC51-675C-BFFC-75BD0D88D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832" y="4301775"/>
                <a:ext cx="378619" cy="48577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hteck: abgerundete Ecken 9">
                <a:extLst>
                  <a:ext uri="{FF2B5EF4-FFF2-40B4-BE49-F238E27FC236}">
                    <a16:creationId xmlns:a16="http://schemas.microsoft.com/office/drawing/2014/main" id="{3DC231B7-4F82-3767-ED90-3F3E6219D08D}"/>
                  </a:ext>
                </a:extLst>
              </p:cNvPr>
              <p:cNvSpPr/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4" name="Rechteck: abgerundete Ecken 9">
                <a:extLst>
                  <a:ext uri="{FF2B5EF4-FFF2-40B4-BE49-F238E27FC236}">
                    <a16:creationId xmlns:a16="http://schemas.microsoft.com/office/drawing/2014/main" id="{3DC231B7-4F82-3767-ED90-3F3E6219D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hteck: abgerundete Ecken 12">
                <a:extLst>
                  <a:ext uri="{FF2B5EF4-FFF2-40B4-BE49-F238E27FC236}">
                    <a16:creationId xmlns:a16="http://schemas.microsoft.com/office/drawing/2014/main" id="{0F4045BC-20F7-B628-012A-FDD642B0D5AC}"/>
                  </a:ext>
                </a:extLst>
              </p:cNvPr>
              <p:cNvSpPr/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5" name="Rechteck: abgerundete Ecken 12">
                <a:extLst>
                  <a:ext uri="{FF2B5EF4-FFF2-40B4-BE49-F238E27FC236}">
                    <a16:creationId xmlns:a16="http://schemas.microsoft.com/office/drawing/2014/main" id="{0F4045BC-20F7-B628-012A-FDD642B0D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hteck: abgerundete Ecken 64">
                <a:extLst>
                  <a:ext uri="{FF2B5EF4-FFF2-40B4-BE49-F238E27FC236}">
                    <a16:creationId xmlns:a16="http://schemas.microsoft.com/office/drawing/2014/main" id="{870702DE-A5EB-02C7-BFDF-E7ECD0E4B989}"/>
                  </a:ext>
                </a:extLst>
              </p:cNvPr>
              <p:cNvSpPr/>
              <p:nvPr/>
            </p:nvSpPr>
            <p:spPr>
              <a:xfrm>
                <a:off x="4094390" y="4292852"/>
                <a:ext cx="807830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86" name="Rechteck: abgerundete Ecken 64">
                <a:extLst>
                  <a:ext uri="{FF2B5EF4-FFF2-40B4-BE49-F238E27FC236}">
                    <a16:creationId xmlns:a16="http://schemas.microsoft.com/office/drawing/2014/main" id="{870702DE-A5EB-02C7-BFDF-E7ECD0E4B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390" y="4292852"/>
                <a:ext cx="807830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hteck: abgerundete Ecken 71">
                <a:extLst>
                  <a:ext uri="{FF2B5EF4-FFF2-40B4-BE49-F238E27FC236}">
                    <a16:creationId xmlns:a16="http://schemas.microsoft.com/office/drawing/2014/main" id="{C8535C63-51CD-C612-5CFD-E7E196A24096}"/>
                  </a:ext>
                </a:extLst>
              </p:cNvPr>
              <p:cNvSpPr/>
              <p:nvPr/>
            </p:nvSpPr>
            <p:spPr>
              <a:xfrm>
                <a:off x="3947983" y="497918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7" name="Rechteck: abgerundete Ecken 71">
                <a:extLst>
                  <a:ext uri="{FF2B5EF4-FFF2-40B4-BE49-F238E27FC236}">
                    <a16:creationId xmlns:a16="http://schemas.microsoft.com/office/drawing/2014/main" id="{C8535C63-51CD-C612-5CFD-E7E196A24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983" y="4979189"/>
                <a:ext cx="378619" cy="485775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hteck: abgerundete Ecken 72">
                <a:extLst>
                  <a:ext uri="{FF2B5EF4-FFF2-40B4-BE49-F238E27FC236}">
                    <a16:creationId xmlns:a16="http://schemas.microsoft.com/office/drawing/2014/main" id="{8DFF1B44-999D-B36A-985A-E6E6A29D6847}"/>
                  </a:ext>
                </a:extLst>
              </p:cNvPr>
              <p:cNvSpPr/>
              <p:nvPr/>
            </p:nvSpPr>
            <p:spPr>
              <a:xfrm>
                <a:off x="4650528" y="4979189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8" name="Rechteck: abgerundete Ecken 72">
                <a:extLst>
                  <a:ext uri="{FF2B5EF4-FFF2-40B4-BE49-F238E27FC236}">
                    <a16:creationId xmlns:a16="http://schemas.microsoft.com/office/drawing/2014/main" id="{8DFF1B44-999D-B36A-985A-E6E6A29D68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528" y="4979189"/>
                <a:ext cx="378619" cy="485775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42">
                <a:extLst>
                  <a:ext uri="{FF2B5EF4-FFF2-40B4-BE49-F238E27FC236}">
                    <a16:creationId xmlns:a16="http://schemas.microsoft.com/office/drawing/2014/main" id="{17ACC8F3-E885-597C-83B5-74126B25B1F1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feld 42">
                <a:extLst>
                  <a:ext uri="{FF2B5EF4-FFF2-40B4-BE49-F238E27FC236}">
                    <a16:creationId xmlns:a16="http://schemas.microsoft.com/office/drawing/2014/main" id="{17ACC8F3-E885-597C-83B5-74126B25B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21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30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9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Disjunctive games</a:t>
            </a:r>
            <a:endParaRPr/>
          </a:p>
        </p:txBody>
      </p:sp>
      <p:sp>
        <p:nvSpPr>
          <p:cNvPr id="635" name="Google Shape;635;p59"/>
          <p:cNvSpPr txBox="1">
            <a:spLocks noGrp="1"/>
          </p:cNvSpPr>
          <p:nvPr>
            <p:ph type="body" idx="1"/>
          </p:nvPr>
        </p:nvSpPr>
        <p:spPr>
          <a:xfrm>
            <a:off x="729450" y="2936125"/>
            <a:ext cx="7688700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indent="-336550">
              <a:spcBef>
                <a:spcPts val="1200"/>
              </a:spcBef>
              <a:buSzPts val="1700"/>
            </a:pPr>
            <a:r>
              <a:rPr lang="en" sz="1700"/>
              <a:t>Me and You </a:t>
            </a:r>
            <a:endParaRPr sz="1700"/>
          </a:p>
          <a:p>
            <a:pPr indent="-336550">
              <a:buSzPts val="1700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indent="-336550">
              <a:buSzPts val="1700"/>
            </a:pPr>
            <a:r>
              <a:rPr lang="en" sz="1700"/>
              <a:t>over all PNL-models 𝕄 </a:t>
            </a:r>
            <a:endParaRPr sz="1700"/>
          </a:p>
        </p:txBody>
      </p:sp>
      <p:sp>
        <p:nvSpPr>
          <p:cNvPr id="636" name="Google Shape;636;p59"/>
          <p:cNvSpPr txBox="1"/>
          <p:nvPr/>
        </p:nvSpPr>
        <p:spPr>
          <a:xfrm>
            <a:off x="858200" y="4784000"/>
            <a:ext cx="6477600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Winning condition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I win (and you lose) if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every PNL model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there is an elementary game state where I win the semantics game.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1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Adequacy</a:t>
            </a:r>
            <a:endParaRPr/>
          </a:p>
        </p:txBody>
      </p:sp>
      <p:sp>
        <p:nvSpPr>
          <p:cNvPr id="650" name="Google Shape;650;p61"/>
          <p:cNvSpPr txBox="1"/>
          <p:nvPr/>
        </p:nvSpPr>
        <p:spPr>
          <a:xfrm>
            <a:off x="831100" y="280892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2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61"/>
          <p:cNvSpPr txBox="1"/>
          <p:nvPr/>
        </p:nvSpPr>
        <p:spPr>
          <a:xfrm>
            <a:off x="597675" y="3415850"/>
            <a:ext cx="7965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/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have a winning strategy for the disjunctive game DG(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iff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valid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3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 proof system</a:t>
            </a:r>
            <a:endParaRPr/>
          </a:p>
        </p:txBody>
      </p:sp>
      <p:sp>
        <p:nvSpPr>
          <p:cNvPr id="666" name="Google Shape;666;p63"/>
          <p:cNvSpPr txBox="1"/>
          <p:nvPr/>
        </p:nvSpPr>
        <p:spPr>
          <a:xfrm>
            <a:off x="825275" y="291050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Left/Right Opponent/Proponent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7" name="Google Shape;6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1" y="3692975"/>
            <a:ext cx="7741527" cy="11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4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 proof system</a:t>
            </a:r>
            <a:endParaRPr/>
          </a:p>
        </p:txBody>
      </p:sp>
      <p:sp>
        <p:nvSpPr>
          <p:cNvPr id="673" name="Google Shape;673;p64"/>
          <p:cNvSpPr txBox="1"/>
          <p:nvPr/>
        </p:nvSpPr>
        <p:spPr>
          <a:xfrm>
            <a:off x="794175" y="2761100"/>
            <a:ext cx="457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choices: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branches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My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choices: </a:t>
            </a: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decision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4" name="Google Shape;6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29300"/>
            <a:ext cx="8839204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5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 proof system</a:t>
            </a:r>
            <a:endParaRPr/>
          </a:p>
        </p:txBody>
      </p:sp>
      <p:sp>
        <p:nvSpPr>
          <p:cNvPr id="680" name="Google Shape;680;p65"/>
          <p:cNvSpPr txBox="1"/>
          <p:nvPr/>
        </p:nvSpPr>
        <p:spPr>
          <a:xfrm>
            <a:off x="756800" y="281090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Disjunctive games</a:t>
            </a:r>
            <a:r>
              <a:rPr lang="en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contraction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1" name="Google Shape;6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50" y="3597475"/>
            <a:ext cx="7688700" cy="111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6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 proof system</a:t>
            </a:r>
            <a:endParaRPr/>
          </a:p>
        </p:txBody>
      </p:sp>
      <p:sp>
        <p:nvSpPr>
          <p:cNvPr id="687" name="Google Shape;687;p66"/>
          <p:cNvSpPr txBox="1"/>
          <p:nvPr/>
        </p:nvSpPr>
        <p:spPr>
          <a:xfrm>
            <a:off x="812850" y="280465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Fresh nominals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your best strategy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8" name="Google Shape;6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126" y="3429001"/>
            <a:ext cx="7274599" cy="11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389" y="4611050"/>
            <a:ext cx="6182337" cy="12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7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 proof system</a:t>
            </a:r>
            <a:endParaRPr/>
          </a:p>
        </p:txBody>
      </p:sp>
      <p:sp>
        <p:nvSpPr>
          <p:cNvPr id="695" name="Google Shape;695;p67"/>
          <p:cNvSpPr txBox="1"/>
          <p:nvPr/>
        </p:nvSpPr>
        <p:spPr>
          <a:xfrm>
            <a:off x="812825" y="275485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Frame axioms: </a:t>
            </a: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Relational Rules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6" name="Google Shape;6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25" y="4865726"/>
            <a:ext cx="2874006" cy="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801" y="3463023"/>
            <a:ext cx="5027199" cy="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875" y="4822996"/>
            <a:ext cx="4158874" cy="9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24" y="3396676"/>
            <a:ext cx="3106524" cy="9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 proof system: Example</a:t>
            </a:r>
            <a:endParaRPr/>
          </a:p>
        </p:txBody>
      </p:sp>
      <p:pic>
        <p:nvPicPr>
          <p:cNvPr id="705" name="Google Shape;7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700" y="3907952"/>
            <a:ext cx="7595350" cy="15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800" y="2996250"/>
            <a:ext cx="31813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8"/>
          <p:cNvSpPr txBox="1"/>
          <p:nvPr/>
        </p:nvSpPr>
        <p:spPr>
          <a:xfrm>
            <a:off x="729450" y="2982600"/>
            <a:ext cx="278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Collective connectedness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729450" y="2175900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"/>
              <a:t>A proof system</a:t>
            </a:r>
            <a:endParaRPr/>
          </a:p>
        </p:txBody>
      </p:sp>
      <p:sp>
        <p:nvSpPr>
          <p:cNvPr id="713" name="Google Shape;713;p69"/>
          <p:cNvSpPr txBox="1"/>
          <p:nvPr/>
        </p:nvSpPr>
        <p:spPr>
          <a:xfrm>
            <a:off x="831100" y="280892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3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69"/>
          <p:cNvSpPr txBox="1"/>
          <p:nvPr/>
        </p:nvSpPr>
        <p:spPr>
          <a:xfrm>
            <a:off x="445275" y="3187250"/>
            <a:ext cx="7965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/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have a winning strategy for the disjunctive game DG(               ) </a:t>
            </a:r>
            <a:r>
              <a:rPr lang="en" sz="17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/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 is provable in </a:t>
            </a:r>
            <a:r>
              <a:rPr lang="en" sz="17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DS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/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653" y="3275438"/>
            <a:ext cx="814100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129" y="3546088"/>
            <a:ext cx="814100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4918851"/>
            <a:ext cx="4508700" cy="7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 txBox="1"/>
          <p:nvPr/>
        </p:nvSpPr>
        <p:spPr>
          <a:xfrm>
            <a:off x="831100" y="402812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4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69"/>
          <p:cNvSpPr txBox="1"/>
          <p:nvPr/>
        </p:nvSpPr>
        <p:spPr>
          <a:xfrm>
            <a:off x="597675" y="4406450"/>
            <a:ext cx="7965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/>
            <a:r>
              <a:rPr lang="en" sz="17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The following rule is admissible 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/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Open Ended Questions: 25 Examples for Customer Research">
            <a:extLst>
              <a:ext uri="{FF2B5EF4-FFF2-40B4-BE49-F238E27FC236}">
                <a16:creationId xmlns:a16="http://schemas.microsoft.com/office/drawing/2014/main" id="{2D3424B0-F399-EB01-B7D3-0BCC20ABC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0" r="26749" b="-1"/>
          <a:stretch/>
        </p:blipFill>
        <p:spPr bwMode="auto">
          <a:xfrm>
            <a:off x="620316" y="1498600"/>
            <a:ext cx="3945731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6" y="4795537"/>
            <a:ext cx="3945731" cy="1410656"/>
            <a:chOff x="827088" y="4795537"/>
            <a:chExt cx="5260975" cy="141065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F3F2FC9-DEC8-35C9-BDE2-55E350DFCB6C}"/>
              </a:ext>
            </a:extLst>
          </p:cNvPr>
          <p:cNvSpPr txBox="1"/>
          <p:nvPr/>
        </p:nvSpPr>
        <p:spPr>
          <a:xfrm>
            <a:off x="5230416" y="2088000"/>
            <a:ext cx="3293268" cy="268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Open questions: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Intuitionistic modal logic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Other substructural variants (like CK)</a:t>
            </a:r>
          </a:p>
        </p:txBody>
      </p:sp>
    </p:spTree>
    <p:extLst>
      <p:ext uri="{BB962C8B-B14F-4D97-AF65-F5344CB8AC3E}">
        <p14:creationId xmlns:p14="http://schemas.microsoft.com/office/powerpoint/2010/main" val="223759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24919126-C63E-8E62-0E49-2ADB12ECAFDA}"/>
                  </a:ext>
                </a:extLst>
              </p:cNvPr>
              <p:cNvSpPr/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24919126-C63E-8E62-0E49-2ADB12ECA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2742069"/>
                <a:ext cx="659488" cy="6594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feld 51">
            <a:extLst>
              <a:ext uri="{FF2B5EF4-FFF2-40B4-BE49-F238E27FC236}">
                <a16:creationId xmlns:a16="http://schemas.microsoft.com/office/drawing/2014/main" id="{DCA992CE-A6F9-1DA4-5C0D-C1E1D9EB2E13}"/>
              </a:ext>
            </a:extLst>
          </p:cNvPr>
          <p:cNvSpPr txBox="1"/>
          <p:nvPr/>
        </p:nvSpPr>
        <p:spPr>
          <a:xfrm>
            <a:off x="987162" y="2933312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7FE992D1-FABE-8104-AFDF-792254BFD39F}"/>
                  </a:ext>
                </a:extLst>
              </p:cNvPr>
              <p:cNvSpPr/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1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7FE992D1-FABE-8104-AFDF-792254BFD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3503425"/>
                <a:ext cx="659488" cy="6594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feld 53">
            <a:extLst>
              <a:ext uri="{FF2B5EF4-FFF2-40B4-BE49-F238E27FC236}">
                <a16:creationId xmlns:a16="http://schemas.microsoft.com/office/drawing/2014/main" id="{4183B984-F689-8BD7-083D-ACC35F9BA0BC}"/>
              </a:ext>
            </a:extLst>
          </p:cNvPr>
          <p:cNvSpPr txBox="1"/>
          <p:nvPr/>
        </p:nvSpPr>
        <p:spPr>
          <a:xfrm>
            <a:off x="984245" y="3694669"/>
            <a:ext cx="1043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O </a:t>
            </a:r>
            <a:r>
              <a:rPr lang="de-DE" sz="1350" b="1" err="1"/>
              <a:t>chooses</a:t>
            </a:r>
            <a:endParaRPr lang="de-DE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CC8CDC5D-EF6F-1AD3-DFC4-34A768EB86E3}"/>
                  </a:ext>
                </a:extLst>
              </p:cNvPr>
              <p:cNvSpPr/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CC8CDC5D-EF6F-1AD3-DFC4-34A768EB8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4264782"/>
                <a:ext cx="659488" cy="65948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589F5007-16AA-B67C-36C9-DAE5C65D2E9A}"/>
                  </a:ext>
                </a:extLst>
              </p:cNvPr>
              <p:cNvSpPr txBox="1"/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O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⊭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589F5007-16AA-B67C-36C9-DAE5C65D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79" y="5179312"/>
                <a:ext cx="1285586" cy="510461"/>
              </a:xfrm>
              <a:prstGeom prst="rect">
                <a:avLst/>
              </a:prstGeom>
              <a:blipFill>
                <a:blip r:embed="rId6"/>
                <a:stretch>
                  <a:fillRect t="-24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FA530B46-A392-8033-133E-559FF33C6EBC}"/>
                  </a:ext>
                </a:extLst>
              </p:cNvPr>
              <p:cNvSpPr/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FA530B46-A392-8033-133E-559FF33C6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49" y="5049824"/>
                <a:ext cx="659488" cy="65948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00ACDCB1-9892-0441-8486-564EFFBBDF96}"/>
                  </a:ext>
                </a:extLst>
              </p:cNvPr>
              <p:cNvSpPr txBox="1"/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350" b="1"/>
                  <a:t>P </a:t>
                </a:r>
                <a:r>
                  <a:rPr lang="de-DE" sz="1350" b="1" err="1"/>
                  <a:t>wins</a:t>
                </a:r>
                <a:r>
                  <a:rPr lang="de-DE" sz="1350" b="1"/>
                  <a:t> </a:t>
                </a:r>
                <a:r>
                  <a:rPr lang="de-DE" sz="1350" err="1"/>
                  <a:t>iff</a:t>
                </a:r>
                <a:r>
                  <a:rPr lang="de-DE" sz="1350"/>
                  <a:t> </a:t>
                </a:r>
                <a:br>
                  <a:rPr lang="de-DE" sz="135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35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350" i="1">
                        <a:latin typeface="Cambria Math" panose="02040503050406030204" pitchFamily="18" charset="0"/>
                      </a:rPr>
                      <m:t>⊨</m:t>
                    </m:r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±</m:t>
                        </m:r>
                      </m:sup>
                    </m:sSup>
                  </m:oMath>
                </a14:m>
                <a:r>
                  <a:rPr lang="de-DE" sz="1350"/>
                  <a:t> </a:t>
                </a:r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00ACDCB1-9892-0441-8486-564EFFBBD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98" y="4403622"/>
                <a:ext cx="1285586" cy="510461"/>
              </a:xfrm>
              <a:prstGeom prst="rect">
                <a:avLst/>
              </a:prstGeom>
              <a:blipFill>
                <a:blip r:embed="rId8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955CBF85-7A2F-0781-877F-47630F709B48}"/>
              </a:ext>
            </a:extLst>
          </p:cNvPr>
          <p:cNvSpPr txBox="1"/>
          <p:nvPr/>
        </p:nvSpPr>
        <p:spPr>
          <a:xfrm>
            <a:off x="3332111" y="2332531"/>
            <a:ext cx="22467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50" b="1"/>
              <a:t>P </a:t>
            </a:r>
            <a:r>
              <a:rPr lang="de-DE" sz="1350" b="1" err="1"/>
              <a:t>has</a:t>
            </a:r>
            <a:r>
              <a:rPr lang="de-DE" sz="1350" b="1"/>
              <a:t> a </a:t>
            </a:r>
            <a:r>
              <a:rPr lang="de-DE" sz="1350" b="1" err="1"/>
              <a:t>winning</a:t>
            </a:r>
            <a:r>
              <a:rPr lang="de-DE" sz="1350" b="1"/>
              <a:t> </a:t>
            </a:r>
            <a:r>
              <a:rPr lang="de-DE" sz="1350" b="1" err="1"/>
              <a:t>strategy</a:t>
            </a:r>
            <a:r>
              <a:rPr lang="de-DE" sz="1350" b="1"/>
              <a:t>: </a:t>
            </a:r>
            <a:endParaRPr lang="de-DE" sz="135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905BFE3-2110-8CD1-9A5D-5C1AF9AA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65629E7-61CB-4C52-94DF-71B74FE461E9}"/>
                  </a:ext>
                </a:extLst>
              </p:cNvPr>
              <p:cNvSpPr txBox="1"/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Model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E65629E7-61CB-4C52-94DF-71B74FE46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4" y="1845275"/>
                <a:ext cx="5043107" cy="369332"/>
              </a:xfrm>
              <a:prstGeom prst="rect">
                <a:avLst/>
              </a:prstGeom>
              <a:blipFill>
                <a:blip r:embed="rId10"/>
                <a:stretch>
                  <a:fillRect l="-1005" t="-6667" b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82705E20-2D86-97C8-2603-92496CB3D187}"/>
                  </a:ext>
                </a:extLst>
              </p:cNvPr>
              <p:cNvSpPr/>
              <p:nvPr/>
            </p:nvSpPr>
            <p:spPr>
              <a:xfrm>
                <a:off x="3753146" y="5854700"/>
                <a:ext cx="4413529" cy="48577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accent1"/>
                    </a:solidFill>
                  </a:rPr>
                  <a:t>P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a </a:t>
                </a:r>
                <a:r>
                  <a:rPr lang="de-DE" dirty="0" err="1"/>
                  <a:t>winning</a:t>
                </a:r>
                <a:r>
                  <a:rPr lang="de-DE" dirty="0"/>
                  <a:t> </a:t>
                </a:r>
                <a:r>
                  <a:rPr lang="de-DE" dirty="0" err="1"/>
                  <a:t>strategy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sup>
                    </m:sSub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iff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DE" dirty="0"/>
                  <a:t>. </a:t>
                </a:r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82705E20-2D86-97C8-2603-92496CB3D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6" y="5854700"/>
                <a:ext cx="4413529" cy="485776"/>
              </a:xfrm>
              <a:prstGeom prst="rect">
                <a:avLst/>
              </a:prstGeom>
              <a:blipFill>
                <a:blip r:embed="rId11"/>
                <a:stretch>
                  <a:fillRect l="-571" r="-1143" b="-48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8A3BCF-6D7D-88C7-31A0-299092DBE0E1}"/>
                  </a:ext>
                </a:extLst>
              </p:cNvPr>
              <p:cNvSpPr/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l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8A3BCF-6D7D-88C7-31A0-299092DBE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189266"/>
                <a:ext cx="288977" cy="288977"/>
              </a:xfrm>
              <a:prstGeom prst="ellipse">
                <a:avLst/>
              </a:prstGeom>
              <a:blipFill>
                <a:blip r:embed="rId12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25815B2-36E2-25A4-C74A-67C947804904}"/>
                  </a:ext>
                </a:extLst>
              </p:cNvPr>
              <p:cNvSpPr/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25815B2-36E2-25A4-C74A-67C947804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700" y="836023"/>
                <a:ext cx="288977" cy="288977"/>
              </a:xfrm>
              <a:prstGeom prst="ellipse">
                <a:avLst/>
              </a:prstGeom>
              <a:blipFill>
                <a:blip r:embed="rId13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9FC10528-ED32-AA8C-6363-13705BA56241}"/>
              </a:ext>
            </a:extLst>
          </p:cNvPr>
          <p:cNvCxnSpPr>
            <a:stCxn id="18" idx="4"/>
            <a:endCxn id="20" idx="0"/>
          </p:cNvCxnSpPr>
          <p:nvPr/>
        </p:nvCxnSpPr>
        <p:spPr>
          <a:xfrm>
            <a:off x="7811188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7A1BAE7-3C18-B7D2-670F-24CCD9CD7E7D}"/>
                  </a:ext>
                </a:extLst>
              </p:cNvPr>
              <p:cNvSpPr/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7A1BAE7-3C18-B7D2-670F-24CCD9CD7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189266"/>
                <a:ext cx="288977" cy="288977"/>
              </a:xfrm>
              <a:prstGeom prst="ellipse">
                <a:avLst/>
              </a:prstGeom>
              <a:blipFill>
                <a:blip r:embed="rId14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E9A9CA0-536A-955F-5AFF-8B50965C11D6}"/>
                  </a:ext>
                </a:extLst>
              </p:cNvPr>
              <p:cNvSpPr/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E9A9CA0-536A-955F-5AFF-8B50965C1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75" y="836023"/>
                <a:ext cx="288977" cy="288977"/>
              </a:xfrm>
              <a:prstGeom prst="ellipse">
                <a:avLst/>
              </a:prstGeom>
              <a:blipFill>
                <a:blip r:embed="rId15"/>
                <a:stretch>
                  <a:fillRect l="-12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DDBF75A-4D04-C668-F892-3AE978EFD201}"/>
              </a:ext>
            </a:extLst>
          </p:cNvPr>
          <p:cNvCxnSpPr>
            <a:stCxn id="22" idx="4"/>
            <a:endCxn id="23" idx="0"/>
          </p:cNvCxnSpPr>
          <p:nvPr/>
        </p:nvCxnSpPr>
        <p:spPr>
          <a:xfrm>
            <a:off x="8311164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94CFEF1-F78C-C9B9-16BE-42C8282F60D9}"/>
                  </a:ext>
                </a:extLst>
              </p:cNvPr>
              <p:cNvSpPr/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de-DE" sz="140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94CFEF1-F78C-C9B9-16BE-42C8282F6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189266"/>
                <a:ext cx="288977" cy="288977"/>
              </a:xfrm>
              <a:prstGeom prst="ellipse">
                <a:avLst/>
              </a:prstGeom>
              <a:blipFill>
                <a:blip r:embed="rId16"/>
                <a:stretch>
                  <a:fillRect l="-4000"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1C03093-9AAF-538B-167A-23070426CDF8}"/>
                  </a:ext>
                </a:extLst>
              </p:cNvPr>
              <p:cNvSpPr/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1C03093-9AAF-538B-167A-23070426C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84" y="836023"/>
                <a:ext cx="288977" cy="288977"/>
              </a:xfrm>
              <a:prstGeom prst="ellipse">
                <a:avLst/>
              </a:prstGeom>
              <a:blipFill>
                <a:blip r:embed="rId17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CDCDE739-124A-36A7-71BE-A3A99CA9B353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>
            <a:off x="8844972" y="478243"/>
            <a:ext cx="0" cy="357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17">
            <a:extLst>
              <a:ext uri="{FF2B5EF4-FFF2-40B4-BE49-F238E27FC236}">
                <a16:creationId xmlns:a16="http://schemas.microsoft.com/office/drawing/2014/main" id="{43F24CB5-22A2-E879-7201-45B496523D93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5129211" y="3158989"/>
            <a:ext cx="969999" cy="35815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23">
            <a:extLst>
              <a:ext uri="{FF2B5EF4-FFF2-40B4-BE49-F238E27FC236}">
                <a16:creationId xmlns:a16="http://schemas.microsoft.com/office/drawing/2014/main" id="{6B2DD5AA-BA84-9025-1831-515E55EBDF86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5631200" y="4002923"/>
            <a:ext cx="468010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25">
            <a:extLst>
              <a:ext uri="{FF2B5EF4-FFF2-40B4-BE49-F238E27FC236}">
                <a16:creationId xmlns:a16="http://schemas.microsoft.com/office/drawing/2014/main" id="{FCEEE19F-7828-62F0-F0CD-5FB78FD53C6E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6099210" y="4002923"/>
            <a:ext cx="473506" cy="28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: abgerundete Ecken 5">
                <a:extLst>
                  <a:ext uri="{FF2B5EF4-FFF2-40B4-BE49-F238E27FC236}">
                    <a16:creationId xmlns:a16="http://schemas.microsoft.com/office/drawing/2014/main" id="{8B575058-548A-F6BB-8351-22B7D1CE3667}"/>
                  </a:ext>
                </a:extLst>
              </p:cNvPr>
              <p:cNvSpPr/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sz="1200" dirty="0"/>
                  <a:t>   </a:t>
                </a:r>
              </a:p>
            </p:txBody>
          </p:sp>
        </mc:Choice>
        <mc:Fallback xmlns="">
          <p:sp>
            <p:nvSpPr>
              <p:cNvPr id="42" name="Rechteck: abgerundete Ecken 5">
                <a:extLst>
                  <a:ext uri="{FF2B5EF4-FFF2-40B4-BE49-F238E27FC236}">
                    <a16:creationId xmlns:a16="http://schemas.microsoft.com/office/drawing/2014/main" id="{8B575058-548A-F6BB-8351-22B7D1CE3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6" y="2673214"/>
                <a:ext cx="2752129" cy="485775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: abgerundete Ecken 7">
                <a:extLst>
                  <a:ext uri="{FF2B5EF4-FFF2-40B4-BE49-F238E27FC236}">
                    <a16:creationId xmlns:a16="http://schemas.microsoft.com/office/drawing/2014/main" id="{B40BCE9A-43CD-292A-DCE7-8CEE956BD65B}"/>
                  </a:ext>
                </a:extLst>
              </p:cNvPr>
              <p:cNvSpPr/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de-DE" sz="1350" i="1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de-DE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dirty="0"/>
                  <a:t> </a:t>
                </a:r>
              </a:p>
            </p:txBody>
          </p:sp>
        </mc:Choice>
        <mc:Fallback xmlns="">
          <p:sp>
            <p:nvSpPr>
              <p:cNvPr id="44" name="Rechteck: abgerundete Ecken 7">
                <a:extLst>
                  <a:ext uri="{FF2B5EF4-FFF2-40B4-BE49-F238E27FC236}">
                    <a16:creationId xmlns:a16="http://schemas.microsoft.com/office/drawing/2014/main" id="{B40BCE9A-43CD-292A-DCE7-8CEE956BD6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752" y="3517148"/>
                <a:ext cx="1314916" cy="4857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hteck: abgerundete Ecken 9">
                <a:extLst>
                  <a:ext uri="{FF2B5EF4-FFF2-40B4-BE49-F238E27FC236}">
                    <a16:creationId xmlns:a16="http://schemas.microsoft.com/office/drawing/2014/main" id="{72FB929B-A256-AC8E-8F9B-50DE90E5091E}"/>
                  </a:ext>
                </a:extLst>
              </p:cNvPr>
              <p:cNvSpPr/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6" name="Rechteck: abgerundete Ecken 9">
                <a:extLst>
                  <a:ext uri="{FF2B5EF4-FFF2-40B4-BE49-F238E27FC236}">
                    <a16:creationId xmlns:a16="http://schemas.microsoft.com/office/drawing/2014/main" id="{72FB929B-A256-AC8E-8F9B-50DE90E509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890" y="4292852"/>
                <a:ext cx="378619" cy="4857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hteck: abgerundete Ecken 12">
                <a:extLst>
                  <a:ext uri="{FF2B5EF4-FFF2-40B4-BE49-F238E27FC236}">
                    <a16:creationId xmlns:a16="http://schemas.microsoft.com/office/drawing/2014/main" id="{375705CC-85AE-B4DD-175B-2628D8A7C04F}"/>
                  </a:ext>
                </a:extLst>
              </p:cNvPr>
              <p:cNvSpPr/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de-DE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135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de-DE" sz="1350" i="1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Rechteck: abgerundete Ecken 12">
                <a:extLst>
                  <a:ext uri="{FF2B5EF4-FFF2-40B4-BE49-F238E27FC236}">
                    <a16:creationId xmlns:a16="http://schemas.microsoft.com/office/drawing/2014/main" id="{375705CC-85AE-B4DD-175B-2628D8A7C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62" y="4301775"/>
                <a:ext cx="392907" cy="48577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42">
                <a:extLst>
                  <a:ext uri="{FF2B5EF4-FFF2-40B4-BE49-F238E27FC236}">
                    <a16:creationId xmlns:a16="http://schemas.microsoft.com/office/drawing/2014/main" id="{D5F7EBA1-3B05-C9FF-1BC0-46D46DA6D217}"/>
                  </a:ext>
                </a:extLst>
              </p:cNvPr>
              <p:cNvSpPr txBox="1"/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/>
                  <a:t>Formula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de-DE" sz="1800" i="1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Textfeld 42">
                <a:extLst>
                  <a:ext uri="{FF2B5EF4-FFF2-40B4-BE49-F238E27FC236}">
                    <a16:creationId xmlns:a16="http://schemas.microsoft.com/office/drawing/2014/main" id="{D5F7EBA1-3B05-C9FF-1BC0-46D46DA6D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5" y="1475943"/>
                <a:ext cx="5043107" cy="369332"/>
              </a:xfrm>
              <a:prstGeom prst="rect">
                <a:avLst/>
              </a:prstGeom>
              <a:blipFill>
                <a:blip r:embed="rId19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52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494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201" name="Picture 820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203" name="Freeform: Shape 820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410" y="-3970"/>
            <a:ext cx="7748362" cy="6874811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8194" name="Picture 2" descr="3 &quot;Maria Osório Costa&quot; profiles | LinkedIn">
            <a:extLst>
              <a:ext uri="{FF2B5EF4-FFF2-40B4-BE49-F238E27FC236}">
                <a16:creationId xmlns:a16="http://schemas.microsoft.com/office/drawing/2014/main" id="{6FDE771D-5D1C-471C-04F6-FDE3FF52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2619" y="1172029"/>
            <a:ext cx="4513942" cy="451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468CE-D93C-3B18-BE92-99A0F77BE0EC}"/>
              </a:ext>
            </a:extLst>
          </p:cNvPr>
          <p:cNvSpPr txBox="1"/>
          <p:nvPr/>
        </p:nvSpPr>
        <p:spPr>
          <a:xfrm>
            <a:off x="3594970" y="501041"/>
            <a:ext cx="286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In the center of discussion: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28903-5235-B75F-BA58-68663019FBB7}"/>
              </a:ext>
            </a:extLst>
          </p:cNvPr>
          <p:cNvSpPr txBox="1"/>
          <p:nvPr/>
        </p:nvSpPr>
        <p:spPr>
          <a:xfrm>
            <a:off x="3594970" y="5999967"/>
            <a:ext cx="209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Maria Osório Costa</a:t>
            </a:r>
          </a:p>
        </p:txBody>
      </p:sp>
    </p:spTree>
    <p:extLst>
      <p:ext uri="{BB962C8B-B14F-4D97-AF65-F5344CB8AC3E}">
        <p14:creationId xmlns:p14="http://schemas.microsoft.com/office/powerpoint/2010/main" val="149381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1404</TotalTime>
  <Words>2756</Words>
  <Application>Microsoft Macintosh PowerPoint</Application>
  <PresentationFormat>On-screen Show (4:3)</PresentationFormat>
  <Paragraphs>764</Paragraphs>
  <Slides>90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Aptos</vt:lpstr>
      <vt:lpstr>Aptos Display</vt:lpstr>
      <vt:lpstr>Arial</vt:lpstr>
      <vt:lpstr>Cambria Math</vt:lpstr>
      <vt:lpstr>Lato</vt:lpstr>
      <vt:lpstr>Office</vt:lpstr>
      <vt:lpstr>Playing with modalities Part I:  Reasoning About Group Polarization</vt:lpstr>
      <vt:lpstr>A big THANK YOU!</vt:lpstr>
      <vt:lpstr>PowerPoint Presentation</vt:lpstr>
      <vt:lpstr>Hintikka‘s Semantic Game</vt:lpstr>
      <vt:lpstr>Hintikka‘s Semantic Game</vt:lpstr>
      <vt:lpstr>Hintikka‘s Semantic Game</vt:lpstr>
      <vt:lpstr>Example</vt:lpstr>
      <vt:lpstr>Example</vt:lpstr>
      <vt:lpstr>Example</vt:lpstr>
      <vt:lpstr>From  Semantic Games  to  Provability Games</vt:lpstr>
      <vt:lpstr>Uniform Strategies?</vt:lpstr>
      <vt:lpstr>Uniform Strategies?</vt:lpstr>
      <vt:lpstr>Uniform Strategies?</vt:lpstr>
      <vt:lpstr>Uniform Strategies?</vt:lpstr>
      <vt:lpstr>The Provability Game</vt:lpstr>
      <vt:lpstr>The Provability Game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Adequacy</vt:lpstr>
      <vt:lpstr>Adequacy</vt:lpstr>
      <vt:lpstr>Proof Theory</vt:lpstr>
      <vt:lpstr>Modal Logics</vt:lpstr>
      <vt:lpstr>Semantic Game</vt:lpstr>
      <vt:lpstr>Semantic Game</vt:lpstr>
      <vt:lpstr>Polarisation</vt:lpstr>
      <vt:lpstr>Agreement and disagreement relations</vt:lpstr>
      <vt:lpstr>Agreement and disagreement relations </vt:lpstr>
      <vt:lpstr>Agreement and disagreement relations </vt:lpstr>
      <vt:lpstr>Agreement and disagreement relations </vt:lpstr>
      <vt:lpstr>PNL Logic </vt:lpstr>
      <vt:lpstr>PNL Logic </vt:lpstr>
      <vt:lpstr>PNL Logic </vt:lpstr>
      <vt:lpstr>PNL Logic </vt:lpstr>
      <vt:lpstr>Semantic Game (truth in a model)</vt:lpstr>
      <vt:lpstr>Provability Game (validity)</vt:lpstr>
      <vt:lpstr>Analytic calculus</vt:lpstr>
      <vt:lpstr>Our Contributions</vt:lpstr>
      <vt:lpstr>Semantic Game for PNL</vt:lpstr>
      <vt:lpstr>Semantic Game for PNL</vt:lpstr>
      <vt:lpstr>Semantic Game for PNL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An example: Balance (stable configurations)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Semantic Game G𝕄</vt:lpstr>
      <vt:lpstr>Semantic Game G𝕄 </vt:lpstr>
      <vt:lpstr>What about validity?</vt:lpstr>
      <vt:lpstr>What about validity?</vt:lpstr>
      <vt:lpstr>What about validity?</vt:lpstr>
      <vt:lpstr>What about validity?</vt:lpstr>
      <vt:lpstr>What about validity?</vt:lpstr>
      <vt:lpstr>Disjunctive games</vt:lpstr>
      <vt:lpstr>Disjunctive games</vt:lpstr>
      <vt:lpstr>Disjunctive games</vt:lpstr>
      <vt:lpstr>Disjunctive games</vt:lpstr>
      <vt:lpstr>Adequacy</vt:lpstr>
      <vt:lpstr>A proof system</vt:lpstr>
      <vt:lpstr>A proof system</vt:lpstr>
      <vt:lpstr>A proof system</vt:lpstr>
      <vt:lpstr>A proof system</vt:lpstr>
      <vt:lpstr>A proof system</vt:lpstr>
      <vt:lpstr>A proof system: Example</vt:lpstr>
      <vt:lpstr>A proof system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Semantic Games to Analytic Calculi</dc:title>
  <dc:creator>Robert Freiman</dc:creator>
  <cp:lastModifiedBy>Elaine Pimentel</cp:lastModifiedBy>
  <cp:revision>13</cp:revision>
  <dcterms:created xsi:type="dcterms:W3CDTF">2024-04-21T11:57:31Z</dcterms:created>
  <dcterms:modified xsi:type="dcterms:W3CDTF">2024-12-05T15:59:14Z</dcterms:modified>
</cp:coreProperties>
</file>